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sldIdLst>
    <p:sldId id="269" r:id="rId5"/>
    <p:sldId id="266" r:id="rId6"/>
    <p:sldId id="270" r:id="rId7"/>
    <p:sldId id="271" r:id="rId8"/>
    <p:sldId id="272" r:id="rId9"/>
    <p:sldId id="276" r:id="rId10"/>
    <p:sldId id="273" r:id="rId11"/>
    <p:sldId id="279" r:id="rId12"/>
    <p:sldId id="280" r:id="rId13"/>
    <p:sldId id="277" r:id="rId14"/>
    <p:sldId id="278" r:id="rId15"/>
    <p:sldId id="275" r:id="rId16"/>
    <p:sldId id="262" r:id="rId17"/>
  </p:sldIdLst>
  <p:sldSz cx="12192000" cy="6858000"/>
  <p:notesSz cx="6858000" cy="9144000"/>
  <p:embeddedFontLst>
    <p:embeddedFont>
      <p:font typeface="Titillium Lt" panose="00000300000000000000" pitchFamily="2" charset="0"/>
      <p:regular r:id="rId19"/>
      <p:italic r:id="rId20"/>
    </p:embeddedFont>
    <p:embeddedFont>
      <p:font typeface="Cambria" panose="02040503050406030204"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Titillium" panose="00000500000000000000" pitchFamily="2"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lien Neckebroeck (MINFIN)" initials="JN(" lastIdx="1" clrIdx="0">
    <p:extLst>
      <p:ext uri="{19B8F6BF-5375-455C-9EA6-DF929625EA0E}">
        <p15:presenceInfo xmlns:p15="http://schemas.microsoft.com/office/powerpoint/2012/main" userId="S-1-5-21-667808998-3646381641-2365837644-1677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714"/>
    <a:srgbClr val="000000"/>
    <a:srgbClr val="60D39A"/>
    <a:srgbClr val="2C95B8"/>
    <a:srgbClr val="80BFE6"/>
    <a:srgbClr val="232182"/>
    <a:srgbClr val="02C2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82463" autoAdjust="0"/>
  </p:normalViewPr>
  <p:slideViewPr>
    <p:cSldViewPr snapToGrid="0">
      <p:cViewPr varScale="1">
        <p:scale>
          <a:sx n="71" d="100"/>
          <a:sy n="71" d="100"/>
        </p:scale>
        <p:origin x="9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18T13:06:51.558"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86B81-519F-4C17-AFCE-D038A2ECD1CE}"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nl-BE"/>
        </a:p>
      </dgm:t>
    </dgm:pt>
    <dgm:pt modelId="{77D28465-4DCF-45D2-848F-A9FE81C49614}">
      <dgm:prSet phldrT="[Tekst]"/>
      <dgm:spPr>
        <a:solidFill>
          <a:schemeClr val="accent6"/>
        </a:solidFill>
      </dgm:spPr>
      <dgm:t>
        <a:bodyPr/>
        <a:lstStyle/>
        <a:p>
          <a:r>
            <a:rPr lang="nl-BE" b="1" dirty="0">
              <a:latin typeface="+mn-lt"/>
              <a:ea typeface="Cambria" panose="02040503050406030204" pitchFamily="18" charset="0"/>
            </a:rPr>
            <a:t>FPS Finance</a:t>
          </a:r>
        </a:p>
      </dgm:t>
    </dgm:pt>
    <dgm:pt modelId="{49091B49-B5B9-4E5C-8664-CAE87F841D7A}" type="parTrans" cxnId="{D7DDB955-8886-4853-B428-61B92E1C5857}">
      <dgm:prSet/>
      <dgm:spPr/>
      <dgm:t>
        <a:bodyPr/>
        <a:lstStyle/>
        <a:p>
          <a:endParaRPr lang="nl-BE"/>
        </a:p>
      </dgm:t>
    </dgm:pt>
    <dgm:pt modelId="{D1DA1A62-ECF8-47B0-847C-5E199302B07A}" type="sibTrans" cxnId="{D7DDB955-8886-4853-B428-61B92E1C5857}">
      <dgm:prSet/>
      <dgm:spPr/>
      <dgm:t>
        <a:bodyPr/>
        <a:lstStyle/>
        <a:p>
          <a:endParaRPr lang="nl-BE"/>
        </a:p>
      </dgm:t>
    </dgm:pt>
    <dgm:pt modelId="{4FA820E4-63F2-4334-8373-4B6FD32C0DAA}">
      <dgm:prSet phldrT="[Tekst]"/>
      <dgm:spPr>
        <a:solidFill>
          <a:schemeClr val="accent6">
            <a:lumMod val="75000"/>
          </a:schemeClr>
        </a:solidFill>
      </dgm:spPr>
      <dgm:t>
        <a:bodyPr/>
        <a:lstStyle/>
        <a:p>
          <a:r>
            <a:rPr lang="en-AU" b="1" noProof="0" dirty="0"/>
            <a:t>General Tax Administration</a:t>
          </a:r>
        </a:p>
      </dgm:t>
    </dgm:pt>
    <dgm:pt modelId="{9ABBBEE6-2AD8-4B0A-9D5B-944C4B2BBA6B}" type="parTrans" cxnId="{6F768A36-5C8C-4F77-AF0C-A057C8C40EDB}">
      <dgm:prSet/>
      <dgm:spPr/>
      <dgm:t>
        <a:bodyPr/>
        <a:lstStyle/>
        <a:p>
          <a:endParaRPr lang="nl-BE"/>
        </a:p>
      </dgm:t>
    </dgm:pt>
    <dgm:pt modelId="{34DBD59D-65D1-4D52-843B-CB22F75AB220}" type="sibTrans" cxnId="{6F768A36-5C8C-4F77-AF0C-A057C8C40EDB}">
      <dgm:prSet/>
      <dgm:spPr/>
      <dgm:t>
        <a:bodyPr/>
        <a:lstStyle/>
        <a:p>
          <a:endParaRPr lang="nl-BE"/>
        </a:p>
      </dgm:t>
    </dgm:pt>
    <dgm:pt modelId="{F8F83B01-45BD-47D5-AA75-70893682FEDD}">
      <dgm:prSet phldrT="[Tekst]"/>
      <dgm:spPr>
        <a:solidFill>
          <a:schemeClr val="accent6">
            <a:lumMod val="75000"/>
          </a:schemeClr>
        </a:solidFill>
      </dgm:spPr>
      <dgm:t>
        <a:bodyPr/>
        <a:lstStyle/>
        <a:p>
          <a:r>
            <a:rPr lang="en-AU" b="1" noProof="0" dirty="0"/>
            <a:t>Strategic Expertise and Support</a:t>
          </a:r>
        </a:p>
      </dgm:t>
    </dgm:pt>
    <dgm:pt modelId="{4745A403-D8A3-466E-AC32-41B55C96EF3F}" type="parTrans" cxnId="{7278399C-BC6A-4079-885C-B3EC97F14220}">
      <dgm:prSet/>
      <dgm:spPr/>
      <dgm:t>
        <a:bodyPr/>
        <a:lstStyle/>
        <a:p>
          <a:endParaRPr lang="nl-BE"/>
        </a:p>
      </dgm:t>
    </dgm:pt>
    <dgm:pt modelId="{99E9DDDB-9EDA-4775-9587-E6A103D88139}" type="sibTrans" cxnId="{7278399C-BC6A-4079-885C-B3EC97F14220}">
      <dgm:prSet/>
      <dgm:spPr/>
      <dgm:t>
        <a:bodyPr/>
        <a:lstStyle/>
        <a:p>
          <a:endParaRPr lang="nl-BE"/>
        </a:p>
      </dgm:t>
    </dgm:pt>
    <dgm:pt modelId="{3A98B691-28AD-4602-A41C-211F4B69AAFD}">
      <dgm:prSet phldrT="[Tekst]" custT="1"/>
      <dgm:spPr>
        <a:solidFill>
          <a:schemeClr val="accent6">
            <a:lumMod val="75000"/>
          </a:schemeClr>
        </a:solidFill>
      </dgm:spPr>
      <dgm:t>
        <a:bodyPr/>
        <a:lstStyle/>
        <a:p>
          <a:r>
            <a:rPr lang="en-AU" sz="1400" b="1" kern="1200" noProof="0" dirty="0">
              <a:solidFill>
                <a:srgbClr val="FFFFFF"/>
              </a:solidFill>
              <a:latin typeface="Calibri" panose="020F0502020204030204"/>
              <a:ea typeface="+mn-ea"/>
              <a:cs typeface="+mn-cs"/>
            </a:rPr>
            <a:t>Special Tax Inspectorate</a:t>
          </a:r>
        </a:p>
      </dgm:t>
    </dgm:pt>
    <dgm:pt modelId="{06049EF1-12AD-4632-945B-7392FEE5C385}" type="parTrans" cxnId="{E5206AC5-636F-43CA-9D8C-72A828129A15}">
      <dgm:prSet/>
      <dgm:spPr/>
      <dgm:t>
        <a:bodyPr/>
        <a:lstStyle/>
        <a:p>
          <a:endParaRPr lang="nl-BE"/>
        </a:p>
      </dgm:t>
    </dgm:pt>
    <dgm:pt modelId="{A79EB9C3-5A55-4FD7-AE3C-09285656A42E}" type="sibTrans" cxnId="{E5206AC5-636F-43CA-9D8C-72A828129A15}">
      <dgm:prSet/>
      <dgm:spPr/>
      <dgm:t>
        <a:bodyPr/>
        <a:lstStyle/>
        <a:p>
          <a:endParaRPr lang="nl-BE"/>
        </a:p>
      </dgm:t>
    </dgm:pt>
    <dgm:pt modelId="{F34BE6F1-BE8B-40B1-A784-68EC0F02EEDC}">
      <dgm:prSet phldrT="[Tekst]"/>
      <dgm:spPr>
        <a:solidFill>
          <a:schemeClr val="accent6">
            <a:lumMod val="75000"/>
          </a:schemeClr>
        </a:solidFill>
      </dgm:spPr>
      <dgm:t>
        <a:bodyPr/>
        <a:lstStyle/>
        <a:p>
          <a:r>
            <a:rPr lang="en-AU" b="1" noProof="0" dirty="0"/>
            <a:t>Customs and Excise</a:t>
          </a:r>
        </a:p>
      </dgm:t>
    </dgm:pt>
    <dgm:pt modelId="{03E2EEC9-4E96-4E79-A802-846BC7723965}" type="parTrans" cxnId="{B68CF851-DAAC-402A-AA25-9A369E9840EE}">
      <dgm:prSet/>
      <dgm:spPr/>
      <dgm:t>
        <a:bodyPr/>
        <a:lstStyle/>
        <a:p>
          <a:endParaRPr lang="nl-BE"/>
        </a:p>
      </dgm:t>
    </dgm:pt>
    <dgm:pt modelId="{3DD92AFA-8BBD-4842-A913-C37E0DECF436}" type="sibTrans" cxnId="{B68CF851-DAAC-402A-AA25-9A369E9840EE}">
      <dgm:prSet/>
      <dgm:spPr/>
      <dgm:t>
        <a:bodyPr/>
        <a:lstStyle/>
        <a:p>
          <a:endParaRPr lang="nl-BE"/>
        </a:p>
      </dgm:t>
    </dgm:pt>
    <dgm:pt modelId="{D1BFE1DF-32EC-4CE1-BDA7-07139A7D88BD}">
      <dgm:prSet phldrT="[Tekst]"/>
      <dgm:spPr>
        <a:solidFill>
          <a:schemeClr val="accent6">
            <a:lumMod val="75000"/>
          </a:schemeClr>
        </a:solidFill>
      </dgm:spPr>
      <dgm:t>
        <a:bodyPr/>
        <a:lstStyle/>
        <a:p>
          <a:r>
            <a:rPr lang="en-AU" b="1" noProof="0" dirty="0"/>
            <a:t>Treasury</a:t>
          </a:r>
        </a:p>
      </dgm:t>
    </dgm:pt>
    <dgm:pt modelId="{095CFB3E-E066-4255-9879-22F8815E78FC}" type="parTrans" cxnId="{A8D8EF1A-0427-4DED-8364-22B497BB0D05}">
      <dgm:prSet/>
      <dgm:spPr/>
      <dgm:t>
        <a:bodyPr/>
        <a:lstStyle/>
        <a:p>
          <a:endParaRPr lang="nl-BE"/>
        </a:p>
      </dgm:t>
    </dgm:pt>
    <dgm:pt modelId="{726C6DBC-BEE7-44E1-BACB-997FC0EBCEB8}" type="sibTrans" cxnId="{A8D8EF1A-0427-4DED-8364-22B497BB0D05}">
      <dgm:prSet/>
      <dgm:spPr/>
      <dgm:t>
        <a:bodyPr/>
        <a:lstStyle/>
        <a:p>
          <a:endParaRPr lang="nl-BE"/>
        </a:p>
      </dgm:t>
    </dgm:pt>
    <dgm:pt modelId="{DF5B7FDA-D913-4B77-90B0-9C5B2DAA245B}">
      <dgm:prSet phldrT="[Tekst]"/>
      <dgm:spPr>
        <a:solidFill>
          <a:schemeClr val="accent6">
            <a:lumMod val="75000"/>
          </a:schemeClr>
        </a:solidFill>
      </dgm:spPr>
      <dgm:t>
        <a:bodyPr/>
        <a:lstStyle/>
        <a:p>
          <a:r>
            <a:rPr lang="en-AU" b="1" noProof="0" dirty="0"/>
            <a:t>Administration of Patrimonial Documentation</a:t>
          </a:r>
        </a:p>
      </dgm:t>
    </dgm:pt>
    <dgm:pt modelId="{10BAAF9A-80DA-4F93-9415-2F543C3D3EB0}" type="parTrans" cxnId="{CA4FA6BF-85AE-4F70-89A1-41686563D13A}">
      <dgm:prSet/>
      <dgm:spPr/>
      <dgm:t>
        <a:bodyPr/>
        <a:lstStyle/>
        <a:p>
          <a:endParaRPr lang="nl-BE"/>
        </a:p>
      </dgm:t>
    </dgm:pt>
    <dgm:pt modelId="{B49977F2-FF20-4BDD-AB47-1BE3E7F85631}" type="sibTrans" cxnId="{CA4FA6BF-85AE-4F70-89A1-41686563D13A}">
      <dgm:prSet/>
      <dgm:spPr/>
      <dgm:t>
        <a:bodyPr/>
        <a:lstStyle/>
        <a:p>
          <a:endParaRPr lang="nl-BE"/>
        </a:p>
      </dgm:t>
    </dgm:pt>
    <dgm:pt modelId="{28C1301E-CAAB-4E9F-B422-0F2204AF5684}">
      <dgm:prSet phldrT="[Tekst]"/>
      <dgm:spPr>
        <a:solidFill>
          <a:schemeClr val="accent6">
            <a:lumMod val="75000"/>
          </a:schemeClr>
        </a:solidFill>
      </dgm:spPr>
      <dgm:t>
        <a:bodyPr/>
        <a:lstStyle/>
        <a:p>
          <a:r>
            <a:rPr lang="nl-BE" dirty="0"/>
            <a:t>8500</a:t>
          </a:r>
        </a:p>
      </dgm:t>
    </dgm:pt>
    <dgm:pt modelId="{47E3129C-13EC-4224-A68A-C9F4CC35B8CD}" type="parTrans" cxnId="{A1362104-E34A-428C-AA3D-8BA162110B96}">
      <dgm:prSet/>
      <dgm:spPr/>
      <dgm:t>
        <a:bodyPr/>
        <a:lstStyle/>
        <a:p>
          <a:endParaRPr lang="nl-BE"/>
        </a:p>
      </dgm:t>
    </dgm:pt>
    <dgm:pt modelId="{62C6E881-5670-49AD-95E8-184EEE2728E1}" type="sibTrans" cxnId="{A1362104-E34A-428C-AA3D-8BA162110B96}">
      <dgm:prSet/>
      <dgm:spPr/>
      <dgm:t>
        <a:bodyPr/>
        <a:lstStyle/>
        <a:p>
          <a:endParaRPr lang="nl-BE"/>
        </a:p>
      </dgm:t>
    </dgm:pt>
    <dgm:pt modelId="{6A003A3C-C230-4B80-A146-689751C5333A}">
      <dgm:prSet/>
      <dgm:spPr>
        <a:solidFill>
          <a:schemeClr val="accent6">
            <a:lumMod val="75000"/>
          </a:schemeClr>
        </a:solidFill>
      </dgm:spPr>
      <dgm:t>
        <a:bodyPr/>
        <a:lstStyle/>
        <a:p>
          <a:r>
            <a:rPr lang="en-AU" b="1" noProof="0" dirty="0"/>
            <a:t>Tax Collection and Recovery Administration</a:t>
          </a:r>
          <a:r>
            <a:rPr lang="nl-BE" b="1" dirty="0"/>
            <a:t> </a:t>
          </a:r>
        </a:p>
      </dgm:t>
    </dgm:pt>
    <dgm:pt modelId="{762B15DA-8455-4BA0-BABC-223285EA6C92}" type="parTrans" cxnId="{D68101C5-05EE-489A-9B23-21750599E503}">
      <dgm:prSet/>
      <dgm:spPr/>
      <dgm:t>
        <a:bodyPr/>
        <a:lstStyle/>
        <a:p>
          <a:endParaRPr lang="nl-BE"/>
        </a:p>
      </dgm:t>
    </dgm:pt>
    <dgm:pt modelId="{46E03658-4934-4647-A622-F9D773A9D1B6}" type="sibTrans" cxnId="{D68101C5-05EE-489A-9B23-21750599E503}">
      <dgm:prSet/>
      <dgm:spPr/>
      <dgm:t>
        <a:bodyPr/>
        <a:lstStyle/>
        <a:p>
          <a:endParaRPr lang="nl-BE"/>
        </a:p>
      </dgm:t>
    </dgm:pt>
    <dgm:pt modelId="{E743FEE2-1850-4402-B878-61D9418757A3}">
      <dgm:prSet phldrT="[Tekst]"/>
      <dgm:spPr>
        <a:solidFill>
          <a:schemeClr val="accent6">
            <a:lumMod val="75000"/>
          </a:schemeClr>
        </a:solidFill>
      </dgm:spPr>
      <dgm:t>
        <a:bodyPr/>
        <a:lstStyle/>
        <a:p>
          <a:r>
            <a:rPr lang="nl-BE" dirty="0"/>
            <a:t>3000</a:t>
          </a:r>
        </a:p>
      </dgm:t>
    </dgm:pt>
    <dgm:pt modelId="{23F5BC35-2CC6-42F3-B891-F91B6AF032A0}" type="parTrans" cxnId="{CC3FE5F2-44D6-4F73-93B3-AE88321A26CC}">
      <dgm:prSet/>
      <dgm:spPr/>
      <dgm:t>
        <a:bodyPr/>
        <a:lstStyle/>
        <a:p>
          <a:endParaRPr lang="nl-BE"/>
        </a:p>
      </dgm:t>
    </dgm:pt>
    <dgm:pt modelId="{C81B873C-730F-486F-B6F1-81CD2AAC0DB1}" type="sibTrans" cxnId="{CC3FE5F2-44D6-4F73-93B3-AE88321A26CC}">
      <dgm:prSet/>
      <dgm:spPr/>
      <dgm:t>
        <a:bodyPr/>
        <a:lstStyle/>
        <a:p>
          <a:endParaRPr lang="nl-BE"/>
        </a:p>
      </dgm:t>
    </dgm:pt>
    <dgm:pt modelId="{BA1042DC-9031-4534-9483-71EA51464BDE}" type="pres">
      <dgm:prSet presAssocID="{E6F86B81-519F-4C17-AFCE-D038A2ECD1CE}" presName="hierChild1" presStyleCnt="0">
        <dgm:presLayoutVars>
          <dgm:orgChart val="1"/>
          <dgm:chPref val="1"/>
          <dgm:dir/>
          <dgm:animOne val="branch"/>
          <dgm:animLvl val="lvl"/>
          <dgm:resizeHandles/>
        </dgm:presLayoutVars>
      </dgm:prSet>
      <dgm:spPr/>
    </dgm:pt>
    <dgm:pt modelId="{9E4F86B9-C7AD-4C07-A957-ECBA9EA96736}" type="pres">
      <dgm:prSet presAssocID="{77D28465-4DCF-45D2-848F-A9FE81C49614}" presName="hierRoot1" presStyleCnt="0">
        <dgm:presLayoutVars>
          <dgm:hierBranch val="init"/>
        </dgm:presLayoutVars>
      </dgm:prSet>
      <dgm:spPr/>
    </dgm:pt>
    <dgm:pt modelId="{0FBE9F7C-5BD0-464F-B901-A1E7D39BF1CE}" type="pres">
      <dgm:prSet presAssocID="{77D28465-4DCF-45D2-848F-A9FE81C49614}" presName="rootComposite1" presStyleCnt="0"/>
      <dgm:spPr/>
    </dgm:pt>
    <dgm:pt modelId="{1B9BD5D1-3A6D-4E8C-A898-863B4FB44830}" type="pres">
      <dgm:prSet presAssocID="{77D28465-4DCF-45D2-848F-A9FE81C49614}" presName="rootText1" presStyleLbl="node0" presStyleIdx="0" presStyleCnt="3" custScaleX="139388" custScaleY="139554">
        <dgm:presLayoutVars>
          <dgm:chPref val="3"/>
        </dgm:presLayoutVars>
      </dgm:prSet>
      <dgm:spPr/>
    </dgm:pt>
    <dgm:pt modelId="{34E0CA04-70ED-42FD-8B09-C01B0AB9B99E}" type="pres">
      <dgm:prSet presAssocID="{77D28465-4DCF-45D2-848F-A9FE81C49614}" presName="rootConnector1" presStyleLbl="node1" presStyleIdx="0" presStyleCnt="0"/>
      <dgm:spPr/>
    </dgm:pt>
    <dgm:pt modelId="{7D2BB924-6A05-4A4E-B77E-F30D16E4EF2D}" type="pres">
      <dgm:prSet presAssocID="{77D28465-4DCF-45D2-848F-A9FE81C49614}" presName="hierChild2" presStyleCnt="0"/>
      <dgm:spPr/>
    </dgm:pt>
    <dgm:pt modelId="{30CEB39B-89C9-4885-A301-6A566513BE31}" type="pres">
      <dgm:prSet presAssocID="{9ABBBEE6-2AD8-4B0A-9D5B-944C4B2BBA6B}" presName="Name37" presStyleLbl="parChTrans1D2" presStyleIdx="0" presStyleCnt="7"/>
      <dgm:spPr/>
    </dgm:pt>
    <dgm:pt modelId="{BB3B7B23-215D-499C-B6BC-F346B53517E1}" type="pres">
      <dgm:prSet presAssocID="{4FA820E4-63F2-4334-8373-4B6FD32C0DAA}" presName="hierRoot2" presStyleCnt="0">
        <dgm:presLayoutVars>
          <dgm:hierBranch val="init"/>
        </dgm:presLayoutVars>
      </dgm:prSet>
      <dgm:spPr/>
    </dgm:pt>
    <dgm:pt modelId="{13D46233-7FEA-4821-AC72-C34211F9F11D}" type="pres">
      <dgm:prSet presAssocID="{4FA820E4-63F2-4334-8373-4B6FD32C0DAA}" presName="rootComposite" presStyleCnt="0"/>
      <dgm:spPr/>
    </dgm:pt>
    <dgm:pt modelId="{F5444221-EB14-496D-ABFD-71328EBBF760}" type="pres">
      <dgm:prSet presAssocID="{4FA820E4-63F2-4334-8373-4B6FD32C0DAA}" presName="rootText" presStyleLbl="node2" presStyleIdx="0" presStyleCnt="7">
        <dgm:presLayoutVars>
          <dgm:chPref val="3"/>
        </dgm:presLayoutVars>
      </dgm:prSet>
      <dgm:spPr/>
    </dgm:pt>
    <dgm:pt modelId="{A6FAB19E-6262-4BEE-92A2-77330E733A54}" type="pres">
      <dgm:prSet presAssocID="{4FA820E4-63F2-4334-8373-4B6FD32C0DAA}" presName="rootConnector" presStyleLbl="node2" presStyleIdx="0" presStyleCnt="7"/>
      <dgm:spPr/>
    </dgm:pt>
    <dgm:pt modelId="{6D945348-6F14-40FF-86D2-A7561791BE3C}" type="pres">
      <dgm:prSet presAssocID="{4FA820E4-63F2-4334-8373-4B6FD32C0DAA}" presName="hierChild4" presStyleCnt="0"/>
      <dgm:spPr/>
    </dgm:pt>
    <dgm:pt modelId="{A830888C-65C3-4AC1-AB97-DF673F9CFF2C}" type="pres">
      <dgm:prSet presAssocID="{4FA820E4-63F2-4334-8373-4B6FD32C0DAA}" presName="hierChild5" presStyleCnt="0"/>
      <dgm:spPr/>
    </dgm:pt>
    <dgm:pt modelId="{48F72352-1543-429A-B409-2FE0FCF78FD0}" type="pres">
      <dgm:prSet presAssocID="{762B15DA-8455-4BA0-BABC-223285EA6C92}" presName="Name37" presStyleLbl="parChTrans1D2" presStyleIdx="1" presStyleCnt="7"/>
      <dgm:spPr/>
    </dgm:pt>
    <dgm:pt modelId="{8C1D975B-3A4D-4AB4-A311-990EA86DDBC4}" type="pres">
      <dgm:prSet presAssocID="{6A003A3C-C230-4B80-A146-689751C5333A}" presName="hierRoot2" presStyleCnt="0">
        <dgm:presLayoutVars>
          <dgm:hierBranch val="init"/>
        </dgm:presLayoutVars>
      </dgm:prSet>
      <dgm:spPr/>
    </dgm:pt>
    <dgm:pt modelId="{8A3ED7CB-98DA-410E-B39A-194D8C66B61E}" type="pres">
      <dgm:prSet presAssocID="{6A003A3C-C230-4B80-A146-689751C5333A}" presName="rootComposite" presStyleCnt="0"/>
      <dgm:spPr/>
    </dgm:pt>
    <dgm:pt modelId="{0141C81F-B44B-4F68-B081-59EC811257E9}" type="pres">
      <dgm:prSet presAssocID="{6A003A3C-C230-4B80-A146-689751C5333A}" presName="rootText" presStyleLbl="node2" presStyleIdx="1" presStyleCnt="7">
        <dgm:presLayoutVars>
          <dgm:chPref val="3"/>
        </dgm:presLayoutVars>
      </dgm:prSet>
      <dgm:spPr/>
    </dgm:pt>
    <dgm:pt modelId="{6C007BFB-E438-4CEB-8BE2-5FCEC718341C}" type="pres">
      <dgm:prSet presAssocID="{6A003A3C-C230-4B80-A146-689751C5333A}" presName="rootConnector" presStyleLbl="node2" presStyleIdx="1" presStyleCnt="7"/>
      <dgm:spPr/>
    </dgm:pt>
    <dgm:pt modelId="{DCDC0E9A-C4CA-4628-AB62-E79182AF7A2E}" type="pres">
      <dgm:prSet presAssocID="{6A003A3C-C230-4B80-A146-689751C5333A}" presName="hierChild4" presStyleCnt="0"/>
      <dgm:spPr/>
    </dgm:pt>
    <dgm:pt modelId="{FDB78A73-787A-4678-A20F-2BB1452B14C3}" type="pres">
      <dgm:prSet presAssocID="{6A003A3C-C230-4B80-A146-689751C5333A}" presName="hierChild5" presStyleCnt="0"/>
      <dgm:spPr/>
    </dgm:pt>
    <dgm:pt modelId="{F184FBC5-F7B8-4F5D-AC14-BF27E1141B92}" type="pres">
      <dgm:prSet presAssocID="{06049EF1-12AD-4632-945B-7392FEE5C385}" presName="Name37" presStyleLbl="parChTrans1D2" presStyleIdx="2" presStyleCnt="7"/>
      <dgm:spPr/>
    </dgm:pt>
    <dgm:pt modelId="{17D91C90-C5A1-48AC-9317-1EDB0908554D}" type="pres">
      <dgm:prSet presAssocID="{3A98B691-28AD-4602-A41C-211F4B69AAFD}" presName="hierRoot2" presStyleCnt="0">
        <dgm:presLayoutVars>
          <dgm:hierBranch val="init"/>
        </dgm:presLayoutVars>
      </dgm:prSet>
      <dgm:spPr/>
    </dgm:pt>
    <dgm:pt modelId="{181AF7B4-E371-4A35-BC9D-5D8A9CD264A2}" type="pres">
      <dgm:prSet presAssocID="{3A98B691-28AD-4602-A41C-211F4B69AAFD}" presName="rootComposite" presStyleCnt="0"/>
      <dgm:spPr/>
    </dgm:pt>
    <dgm:pt modelId="{7A8CC07D-8923-42A9-BDF8-75076F0FB7FC}" type="pres">
      <dgm:prSet presAssocID="{3A98B691-28AD-4602-A41C-211F4B69AAFD}" presName="rootText" presStyleLbl="node2" presStyleIdx="2" presStyleCnt="7">
        <dgm:presLayoutVars>
          <dgm:chPref val="3"/>
        </dgm:presLayoutVars>
      </dgm:prSet>
      <dgm:spPr/>
    </dgm:pt>
    <dgm:pt modelId="{8AC324A9-CE53-4A39-853A-9A31D73E700C}" type="pres">
      <dgm:prSet presAssocID="{3A98B691-28AD-4602-A41C-211F4B69AAFD}" presName="rootConnector" presStyleLbl="node2" presStyleIdx="2" presStyleCnt="7"/>
      <dgm:spPr/>
    </dgm:pt>
    <dgm:pt modelId="{E13179C7-FA6F-478C-8035-D7B304584722}" type="pres">
      <dgm:prSet presAssocID="{3A98B691-28AD-4602-A41C-211F4B69AAFD}" presName="hierChild4" presStyleCnt="0"/>
      <dgm:spPr/>
    </dgm:pt>
    <dgm:pt modelId="{E99B5A55-A698-46BE-8793-CB8FA49DB059}" type="pres">
      <dgm:prSet presAssocID="{3A98B691-28AD-4602-A41C-211F4B69AAFD}" presName="hierChild5" presStyleCnt="0"/>
      <dgm:spPr/>
    </dgm:pt>
    <dgm:pt modelId="{94231F78-21E8-46C7-961F-26F346B991DB}" type="pres">
      <dgm:prSet presAssocID="{10BAAF9A-80DA-4F93-9415-2F543C3D3EB0}" presName="Name37" presStyleLbl="parChTrans1D2" presStyleIdx="3" presStyleCnt="7"/>
      <dgm:spPr/>
    </dgm:pt>
    <dgm:pt modelId="{801A4AF5-7B84-49B0-AD2A-64500F0F0543}" type="pres">
      <dgm:prSet presAssocID="{DF5B7FDA-D913-4B77-90B0-9C5B2DAA245B}" presName="hierRoot2" presStyleCnt="0">
        <dgm:presLayoutVars>
          <dgm:hierBranch val="init"/>
        </dgm:presLayoutVars>
      </dgm:prSet>
      <dgm:spPr/>
    </dgm:pt>
    <dgm:pt modelId="{4C415455-2E9F-4D0C-911F-80ABDB590FB7}" type="pres">
      <dgm:prSet presAssocID="{DF5B7FDA-D913-4B77-90B0-9C5B2DAA245B}" presName="rootComposite" presStyleCnt="0"/>
      <dgm:spPr/>
    </dgm:pt>
    <dgm:pt modelId="{7564F51E-3C90-450B-B957-DAC9527E5BC1}" type="pres">
      <dgm:prSet presAssocID="{DF5B7FDA-D913-4B77-90B0-9C5B2DAA245B}" presName="rootText" presStyleLbl="node2" presStyleIdx="3" presStyleCnt="7">
        <dgm:presLayoutVars>
          <dgm:chPref val="3"/>
        </dgm:presLayoutVars>
      </dgm:prSet>
      <dgm:spPr/>
    </dgm:pt>
    <dgm:pt modelId="{2FD89964-4829-4163-8CB6-0B6D9FB2653C}" type="pres">
      <dgm:prSet presAssocID="{DF5B7FDA-D913-4B77-90B0-9C5B2DAA245B}" presName="rootConnector" presStyleLbl="node2" presStyleIdx="3" presStyleCnt="7"/>
      <dgm:spPr/>
    </dgm:pt>
    <dgm:pt modelId="{2500D9C9-44EB-4926-95D9-BFCD886812FF}" type="pres">
      <dgm:prSet presAssocID="{DF5B7FDA-D913-4B77-90B0-9C5B2DAA245B}" presName="hierChild4" presStyleCnt="0"/>
      <dgm:spPr/>
    </dgm:pt>
    <dgm:pt modelId="{897B6812-6DFE-44BC-B0F0-F74A4FE7F8DC}" type="pres">
      <dgm:prSet presAssocID="{DF5B7FDA-D913-4B77-90B0-9C5B2DAA245B}" presName="hierChild5" presStyleCnt="0"/>
      <dgm:spPr/>
    </dgm:pt>
    <dgm:pt modelId="{03F07B5A-BA51-4DB7-89A9-9879853F1FDB}" type="pres">
      <dgm:prSet presAssocID="{03E2EEC9-4E96-4E79-A802-846BC7723965}" presName="Name37" presStyleLbl="parChTrans1D2" presStyleIdx="4" presStyleCnt="7"/>
      <dgm:spPr/>
    </dgm:pt>
    <dgm:pt modelId="{F56DA571-BBB4-426B-8336-F7592A41ADB7}" type="pres">
      <dgm:prSet presAssocID="{F34BE6F1-BE8B-40B1-A784-68EC0F02EEDC}" presName="hierRoot2" presStyleCnt="0">
        <dgm:presLayoutVars>
          <dgm:hierBranch val="init"/>
        </dgm:presLayoutVars>
      </dgm:prSet>
      <dgm:spPr/>
    </dgm:pt>
    <dgm:pt modelId="{670EAA14-A369-49A6-AB03-5827BDE476B2}" type="pres">
      <dgm:prSet presAssocID="{F34BE6F1-BE8B-40B1-A784-68EC0F02EEDC}" presName="rootComposite" presStyleCnt="0"/>
      <dgm:spPr/>
    </dgm:pt>
    <dgm:pt modelId="{79D8BEC0-14E5-463D-9BBC-4F92F160FAAA}" type="pres">
      <dgm:prSet presAssocID="{F34BE6F1-BE8B-40B1-A784-68EC0F02EEDC}" presName="rootText" presStyleLbl="node2" presStyleIdx="4" presStyleCnt="7">
        <dgm:presLayoutVars>
          <dgm:chPref val="3"/>
        </dgm:presLayoutVars>
      </dgm:prSet>
      <dgm:spPr/>
    </dgm:pt>
    <dgm:pt modelId="{2611A805-4EDC-4829-8336-B33BF7E321CE}" type="pres">
      <dgm:prSet presAssocID="{F34BE6F1-BE8B-40B1-A784-68EC0F02EEDC}" presName="rootConnector" presStyleLbl="node2" presStyleIdx="4" presStyleCnt="7"/>
      <dgm:spPr/>
    </dgm:pt>
    <dgm:pt modelId="{52D148A4-575B-4D21-8DC2-76E4A8E60D2F}" type="pres">
      <dgm:prSet presAssocID="{F34BE6F1-BE8B-40B1-A784-68EC0F02EEDC}" presName="hierChild4" presStyleCnt="0"/>
      <dgm:spPr/>
    </dgm:pt>
    <dgm:pt modelId="{0B651DAD-1460-4243-8000-67F82F83BB47}" type="pres">
      <dgm:prSet presAssocID="{F34BE6F1-BE8B-40B1-A784-68EC0F02EEDC}" presName="hierChild5" presStyleCnt="0"/>
      <dgm:spPr/>
    </dgm:pt>
    <dgm:pt modelId="{779C4674-D487-450B-A4C2-FC1F0F20475F}" type="pres">
      <dgm:prSet presAssocID="{095CFB3E-E066-4255-9879-22F8815E78FC}" presName="Name37" presStyleLbl="parChTrans1D2" presStyleIdx="5" presStyleCnt="7"/>
      <dgm:spPr/>
    </dgm:pt>
    <dgm:pt modelId="{75C1B81B-2B60-4C4A-9187-5C1F53222E2F}" type="pres">
      <dgm:prSet presAssocID="{D1BFE1DF-32EC-4CE1-BDA7-07139A7D88BD}" presName="hierRoot2" presStyleCnt="0">
        <dgm:presLayoutVars>
          <dgm:hierBranch val="init"/>
        </dgm:presLayoutVars>
      </dgm:prSet>
      <dgm:spPr/>
    </dgm:pt>
    <dgm:pt modelId="{FAB2A031-E442-47E4-B538-F477BF32666D}" type="pres">
      <dgm:prSet presAssocID="{D1BFE1DF-32EC-4CE1-BDA7-07139A7D88BD}" presName="rootComposite" presStyleCnt="0"/>
      <dgm:spPr/>
    </dgm:pt>
    <dgm:pt modelId="{69F889C1-747B-4066-AD6A-CE69FAA0F44A}" type="pres">
      <dgm:prSet presAssocID="{D1BFE1DF-32EC-4CE1-BDA7-07139A7D88BD}" presName="rootText" presStyleLbl="node2" presStyleIdx="5" presStyleCnt="7">
        <dgm:presLayoutVars>
          <dgm:chPref val="3"/>
        </dgm:presLayoutVars>
      </dgm:prSet>
      <dgm:spPr/>
    </dgm:pt>
    <dgm:pt modelId="{76712E4F-1765-4586-A08B-B2D5B37EE3DB}" type="pres">
      <dgm:prSet presAssocID="{D1BFE1DF-32EC-4CE1-BDA7-07139A7D88BD}" presName="rootConnector" presStyleLbl="node2" presStyleIdx="5" presStyleCnt="7"/>
      <dgm:spPr/>
    </dgm:pt>
    <dgm:pt modelId="{2CA17967-36DC-406D-9A2D-868692507D89}" type="pres">
      <dgm:prSet presAssocID="{D1BFE1DF-32EC-4CE1-BDA7-07139A7D88BD}" presName="hierChild4" presStyleCnt="0"/>
      <dgm:spPr/>
    </dgm:pt>
    <dgm:pt modelId="{18D3207E-509F-4426-A93B-C827F7FE599A}" type="pres">
      <dgm:prSet presAssocID="{D1BFE1DF-32EC-4CE1-BDA7-07139A7D88BD}" presName="hierChild5" presStyleCnt="0"/>
      <dgm:spPr/>
    </dgm:pt>
    <dgm:pt modelId="{290BA5B0-0BFA-4BCE-B0E3-7F1FB1728EA1}" type="pres">
      <dgm:prSet presAssocID="{4745A403-D8A3-466E-AC32-41B55C96EF3F}" presName="Name37" presStyleLbl="parChTrans1D2" presStyleIdx="6" presStyleCnt="7"/>
      <dgm:spPr/>
    </dgm:pt>
    <dgm:pt modelId="{6676BC90-3559-49B9-B1FF-ABB05875642C}" type="pres">
      <dgm:prSet presAssocID="{F8F83B01-45BD-47D5-AA75-70893682FEDD}" presName="hierRoot2" presStyleCnt="0">
        <dgm:presLayoutVars>
          <dgm:hierBranch val="init"/>
        </dgm:presLayoutVars>
      </dgm:prSet>
      <dgm:spPr/>
    </dgm:pt>
    <dgm:pt modelId="{D02571E4-18D1-4929-957F-D9E91DE195ED}" type="pres">
      <dgm:prSet presAssocID="{F8F83B01-45BD-47D5-AA75-70893682FEDD}" presName="rootComposite" presStyleCnt="0"/>
      <dgm:spPr/>
    </dgm:pt>
    <dgm:pt modelId="{0E57C86C-A3E3-4139-A973-902FC7181B21}" type="pres">
      <dgm:prSet presAssocID="{F8F83B01-45BD-47D5-AA75-70893682FEDD}" presName="rootText" presStyleLbl="node2" presStyleIdx="6" presStyleCnt="7">
        <dgm:presLayoutVars>
          <dgm:chPref val="3"/>
        </dgm:presLayoutVars>
      </dgm:prSet>
      <dgm:spPr/>
    </dgm:pt>
    <dgm:pt modelId="{51C15EDE-EBF7-4516-9512-314F593CDFCA}" type="pres">
      <dgm:prSet presAssocID="{F8F83B01-45BD-47D5-AA75-70893682FEDD}" presName="rootConnector" presStyleLbl="node2" presStyleIdx="6" presStyleCnt="7"/>
      <dgm:spPr/>
    </dgm:pt>
    <dgm:pt modelId="{976080B2-2A6E-4E1F-92CD-EC763FB5BBB1}" type="pres">
      <dgm:prSet presAssocID="{F8F83B01-45BD-47D5-AA75-70893682FEDD}" presName="hierChild4" presStyleCnt="0"/>
      <dgm:spPr/>
    </dgm:pt>
    <dgm:pt modelId="{AB385957-A343-4EAC-A719-F90AD3E831AE}" type="pres">
      <dgm:prSet presAssocID="{F8F83B01-45BD-47D5-AA75-70893682FEDD}" presName="hierChild5" presStyleCnt="0"/>
      <dgm:spPr/>
    </dgm:pt>
    <dgm:pt modelId="{9E46F8DC-525F-43A8-B7FC-090BF23001D5}" type="pres">
      <dgm:prSet presAssocID="{77D28465-4DCF-45D2-848F-A9FE81C49614}" presName="hierChild3" presStyleCnt="0"/>
      <dgm:spPr/>
    </dgm:pt>
    <dgm:pt modelId="{BD65760E-C5C1-475A-9E3A-BE9407CE3752}" type="pres">
      <dgm:prSet presAssocID="{28C1301E-CAAB-4E9F-B422-0F2204AF5684}" presName="hierRoot1" presStyleCnt="0">
        <dgm:presLayoutVars>
          <dgm:hierBranch val="init"/>
        </dgm:presLayoutVars>
      </dgm:prSet>
      <dgm:spPr/>
    </dgm:pt>
    <dgm:pt modelId="{46FB6B36-66E4-449A-9AAF-94F52283BD34}" type="pres">
      <dgm:prSet presAssocID="{28C1301E-CAAB-4E9F-B422-0F2204AF5684}" presName="rootComposite1" presStyleCnt="0"/>
      <dgm:spPr/>
    </dgm:pt>
    <dgm:pt modelId="{8BF27180-93E0-4972-9484-01E5A4021F18}" type="pres">
      <dgm:prSet presAssocID="{28C1301E-CAAB-4E9F-B422-0F2204AF5684}" presName="rootText1" presStyleLbl="node0" presStyleIdx="1" presStyleCnt="3" custScaleX="93529" custScaleY="43990" custLinFactX="-201267" custLinFactY="100000" custLinFactNeighborX="-300000" custLinFactNeighborY="193119">
        <dgm:presLayoutVars>
          <dgm:chPref val="3"/>
        </dgm:presLayoutVars>
      </dgm:prSet>
      <dgm:spPr/>
    </dgm:pt>
    <dgm:pt modelId="{9A0C2E0F-47B6-46A8-B11D-EB9D87EE0CE6}" type="pres">
      <dgm:prSet presAssocID="{28C1301E-CAAB-4E9F-B422-0F2204AF5684}" presName="rootConnector1" presStyleLbl="node1" presStyleIdx="0" presStyleCnt="0"/>
      <dgm:spPr/>
    </dgm:pt>
    <dgm:pt modelId="{E6D27E73-3983-45BC-8751-9C97EC4A9428}" type="pres">
      <dgm:prSet presAssocID="{28C1301E-CAAB-4E9F-B422-0F2204AF5684}" presName="hierChild2" presStyleCnt="0"/>
      <dgm:spPr/>
    </dgm:pt>
    <dgm:pt modelId="{642823E0-50F5-434A-A973-DEF2D827B210}" type="pres">
      <dgm:prSet presAssocID="{28C1301E-CAAB-4E9F-B422-0F2204AF5684}" presName="hierChild3" presStyleCnt="0"/>
      <dgm:spPr/>
    </dgm:pt>
    <dgm:pt modelId="{0B17FFC6-74CA-45FF-A014-8A57D3A57977}" type="pres">
      <dgm:prSet presAssocID="{E743FEE2-1850-4402-B878-61D9418757A3}" presName="hierRoot1" presStyleCnt="0">
        <dgm:presLayoutVars>
          <dgm:hierBranch val="init"/>
        </dgm:presLayoutVars>
      </dgm:prSet>
      <dgm:spPr/>
    </dgm:pt>
    <dgm:pt modelId="{2C6093E9-6642-42F5-B10B-372CC5BA0867}" type="pres">
      <dgm:prSet presAssocID="{E743FEE2-1850-4402-B878-61D9418757A3}" presName="rootComposite1" presStyleCnt="0"/>
      <dgm:spPr/>
    </dgm:pt>
    <dgm:pt modelId="{4D7D9856-CA97-404E-AAA5-13121DFD1535}" type="pres">
      <dgm:prSet presAssocID="{E743FEE2-1850-4402-B878-61D9418757A3}" presName="rootText1" presStyleLbl="node0" presStyleIdx="2" presStyleCnt="3" custScaleX="93529" custScaleY="43990" custLinFactX="-200000" custLinFactY="100000" custLinFactNeighborX="-294594" custLinFactNeighborY="191357">
        <dgm:presLayoutVars>
          <dgm:chPref val="3"/>
        </dgm:presLayoutVars>
      </dgm:prSet>
      <dgm:spPr/>
    </dgm:pt>
    <dgm:pt modelId="{E3FC06DD-209B-40DA-B224-B1F94745067B}" type="pres">
      <dgm:prSet presAssocID="{E743FEE2-1850-4402-B878-61D9418757A3}" presName="rootConnector1" presStyleLbl="node1" presStyleIdx="0" presStyleCnt="0"/>
      <dgm:spPr/>
    </dgm:pt>
    <dgm:pt modelId="{B471D5CB-0CB3-405E-95C3-B25BC76DA5CB}" type="pres">
      <dgm:prSet presAssocID="{E743FEE2-1850-4402-B878-61D9418757A3}" presName="hierChild2" presStyleCnt="0"/>
      <dgm:spPr/>
    </dgm:pt>
    <dgm:pt modelId="{997FE561-7320-4968-8FDC-93540297881E}" type="pres">
      <dgm:prSet presAssocID="{E743FEE2-1850-4402-B878-61D9418757A3}" presName="hierChild3" presStyleCnt="0"/>
      <dgm:spPr/>
    </dgm:pt>
  </dgm:ptLst>
  <dgm:cxnLst>
    <dgm:cxn modelId="{A1362104-E34A-428C-AA3D-8BA162110B96}" srcId="{E6F86B81-519F-4C17-AFCE-D038A2ECD1CE}" destId="{28C1301E-CAAB-4E9F-B422-0F2204AF5684}" srcOrd="1" destOrd="0" parTransId="{47E3129C-13EC-4224-A68A-C9F4CC35B8CD}" sibTransId="{62C6E881-5670-49AD-95E8-184EEE2728E1}"/>
    <dgm:cxn modelId="{8BA5D409-7EC4-4D22-B1BF-676EC5323630}" type="presOf" srcId="{DF5B7FDA-D913-4B77-90B0-9C5B2DAA245B}" destId="{2FD89964-4829-4163-8CB6-0B6D9FB2653C}" srcOrd="1" destOrd="0" presId="urn:microsoft.com/office/officeart/2005/8/layout/orgChart1"/>
    <dgm:cxn modelId="{B1BAC10A-430A-4DE0-9392-67EAA2E17C8D}" type="presOf" srcId="{6A003A3C-C230-4B80-A146-689751C5333A}" destId="{0141C81F-B44B-4F68-B081-59EC811257E9}" srcOrd="0" destOrd="0" presId="urn:microsoft.com/office/officeart/2005/8/layout/orgChart1"/>
    <dgm:cxn modelId="{A8D8EF1A-0427-4DED-8364-22B497BB0D05}" srcId="{77D28465-4DCF-45D2-848F-A9FE81C49614}" destId="{D1BFE1DF-32EC-4CE1-BDA7-07139A7D88BD}" srcOrd="5" destOrd="0" parTransId="{095CFB3E-E066-4255-9879-22F8815E78FC}" sibTransId="{726C6DBC-BEE7-44E1-BACB-997FC0EBCEB8}"/>
    <dgm:cxn modelId="{57B4FE1C-C692-4BA7-9B64-AABB50D61DD9}" type="presOf" srcId="{D1BFE1DF-32EC-4CE1-BDA7-07139A7D88BD}" destId="{69F889C1-747B-4066-AD6A-CE69FAA0F44A}" srcOrd="0" destOrd="0" presId="urn:microsoft.com/office/officeart/2005/8/layout/orgChart1"/>
    <dgm:cxn modelId="{83A33B2D-7FDF-439D-8A41-BAD2AEF44901}" type="presOf" srcId="{F34BE6F1-BE8B-40B1-A784-68EC0F02EEDC}" destId="{2611A805-4EDC-4829-8336-B33BF7E321CE}" srcOrd="1" destOrd="0" presId="urn:microsoft.com/office/officeart/2005/8/layout/orgChart1"/>
    <dgm:cxn modelId="{7CB8502D-E5AE-4843-8E68-963FD15CC01B}" type="presOf" srcId="{10BAAF9A-80DA-4F93-9415-2F543C3D3EB0}" destId="{94231F78-21E8-46C7-961F-26F346B991DB}" srcOrd="0" destOrd="0" presId="urn:microsoft.com/office/officeart/2005/8/layout/orgChart1"/>
    <dgm:cxn modelId="{D0056131-209D-46F7-A6EF-F682130D1E95}" type="presOf" srcId="{3A98B691-28AD-4602-A41C-211F4B69AAFD}" destId="{7A8CC07D-8923-42A9-BDF8-75076F0FB7FC}" srcOrd="0" destOrd="0" presId="urn:microsoft.com/office/officeart/2005/8/layout/orgChart1"/>
    <dgm:cxn modelId="{6F768A36-5C8C-4F77-AF0C-A057C8C40EDB}" srcId="{77D28465-4DCF-45D2-848F-A9FE81C49614}" destId="{4FA820E4-63F2-4334-8373-4B6FD32C0DAA}" srcOrd="0" destOrd="0" parTransId="{9ABBBEE6-2AD8-4B0A-9D5B-944C4B2BBA6B}" sibTransId="{34DBD59D-65D1-4D52-843B-CB22F75AB220}"/>
    <dgm:cxn modelId="{B2C6425E-AB4F-4E0D-8FA4-57FE792F95EF}" type="presOf" srcId="{DF5B7FDA-D913-4B77-90B0-9C5B2DAA245B}" destId="{7564F51E-3C90-450B-B957-DAC9527E5BC1}" srcOrd="0" destOrd="0" presId="urn:microsoft.com/office/officeart/2005/8/layout/orgChart1"/>
    <dgm:cxn modelId="{D23DE544-9B20-413B-B710-797AF40FC206}" type="presOf" srcId="{762B15DA-8455-4BA0-BABC-223285EA6C92}" destId="{48F72352-1543-429A-B409-2FE0FCF78FD0}" srcOrd="0" destOrd="0" presId="urn:microsoft.com/office/officeart/2005/8/layout/orgChart1"/>
    <dgm:cxn modelId="{D4CB8B69-BC9F-4465-A1B3-7C0B4FAF908B}" type="presOf" srcId="{4FA820E4-63F2-4334-8373-4B6FD32C0DAA}" destId="{A6FAB19E-6262-4BEE-92A2-77330E733A54}" srcOrd="1" destOrd="0" presId="urn:microsoft.com/office/officeart/2005/8/layout/orgChart1"/>
    <dgm:cxn modelId="{4584734A-1C0A-4837-A62D-1B9EF5290DFD}" type="presOf" srcId="{06049EF1-12AD-4632-945B-7392FEE5C385}" destId="{F184FBC5-F7B8-4F5D-AC14-BF27E1141B92}" srcOrd="0" destOrd="0" presId="urn:microsoft.com/office/officeart/2005/8/layout/orgChart1"/>
    <dgm:cxn modelId="{EED49A4D-56E0-4EFF-A003-B17BCD50D3ED}" type="presOf" srcId="{E6F86B81-519F-4C17-AFCE-D038A2ECD1CE}" destId="{BA1042DC-9031-4534-9483-71EA51464BDE}" srcOrd="0" destOrd="0" presId="urn:microsoft.com/office/officeart/2005/8/layout/orgChart1"/>
    <dgm:cxn modelId="{D281C64D-0974-4DF1-8CA8-36FE711C493D}" type="presOf" srcId="{03E2EEC9-4E96-4E79-A802-846BC7723965}" destId="{03F07B5A-BA51-4DB7-89A9-9879853F1FDB}" srcOrd="0" destOrd="0" presId="urn:microsoft.com/office/officeart/2005/8/layout/orgChart1"/>
    <dgm:cxn modelId="{DAF96971-E6D1-4EE3-9217-2463F0722992}" type="presOf" srcId="{E743FEE2-1850-4402-B878-61D9418757A3}" destId="{E3FC06DD-209B-40DA-B224-B1F94745067B}" srcOrd="1" destOrd="0" presId="urn:microsoft.com/office/officeart/2005/8/layout/orgChart1"/>
    <dgm:cxn modelId="{B68CF851-DAAC-402A-AA25-9A369E9840EE}" srcId="{77D28465-4DCF-45D2-848F-A9FE81C49614}" destId="{F34BE6F1-BE8B-40B1-A784-68EC0F02EEDC}" srcOrd="4" destOrd="0" parTransId="{03E2EEC9-4E96-4E79-A802-846BC7723965}" sibTransId="{3DD92AFA-8BBD-4842-A913-C37E0DECF436}"/>
    <dgm:cxn modelId="{4ADC4073-794A-45E7-B1EF-B5A7E0FB6CCD}" type="presOf" srcId="{77D28465-4DCF-45D2-848F-A9FE81C49614}" destId="{34E0CA04-70ED-42FD-8B09-C01B0AB9B99E}" srcOrd="1" destOrd="0" presId="urn:microsoft.com/office/officeart/2005/8/layout/orgChart1"/>
    <dgm:cxn modelId="{D7DDB955-8886-4853-B428-61B92E1C5857}" srcId="{E6F86B81-519F-4C17-AFCE-D038A2ECD1CE}" destId="{77D28465-4DCF-45D2-848F-A9FE81C49614}" srcOrd="0" destOrd="0" parTransId="{49091B49-B5B9-4E5C-8664-CAE87F841D7A}" sibTransId="{D1DA1A62-ECF8-47B0-847C-5E199302B07A}"/>
    <dgm:cxn modelId="{E787AC57-B3C2-43EB-BDB3-BE9132EFD85C}" type="presOf" srcId="{F8F83B01-45BD-47D5-AA75-70893682FEDD}" destId="{51C15EDE-EBF7-4516-9512-314F593CDFCA}" srcOrd="1" destOrd="0" presId="urn:microsoft.com/office/officeart/2005/8/layout/orgChart1"/>
    <dgm:cxn modelId="{25E9855A-E5A3-43DA-B072-85C658648CF4}" type="presOf" srcId="{4745A403-D8A3-466E-AC32-41B55C96EF3F}" destId="{290BA5B0-0BFA-4BCE-B0E3-7F1FB1728EA1}" srcOrd="0" destOrd="0" presId="urn:microsoft.com/office/officeart/2005/8/layout/orgChart1"/>
    <dgm:cxn modelId="{9D34477C-4230-490A-8F88-28EEEEB182A6}" type="presOf" srcId="{28C1301E-CAAB-4E9F-B422-0F2204AF5684}" destId="{9A0C2E0F-47B6-46A8-B11D-EB9D87EE0CE6}" srcOrd="1" destOrd="0" presId="urn:microsoft.com/office/officeart/2005/8/layout/orgChart1"/>
    <dgm:cxn modelId="{C793C980-9CB9-4915-A5CF-EEC26DE1FE7C}" type="presOf" srcId="{6A003A3C-C230-4B80-A146-689751C5333A}" destId="{6C007BFB-E438-4CEB-8BE2-5FCEC718341C}" srcOrd="1" destOrd="0" presId="urn:microsoft.com/office/officeart/2005/8/layout/orgChart1"/>
    <dgm:cxn modelId="{6913878A-7D25-45CC-A98B-B127C48BF7F1}" type="presOf" srcId="{77D28465-4DCF-45D2-848F-A9FE81C49614}" destId="{1B9BD5D1-3A6D-4E8C-A898-863B4FB44830}" srcOrd="0" destOrd="0" presId="urn:microsoft.com/office/officeart/2005/8/layout/orgChart1"/>
    <dgm:cxn modelId="{46B9B08C-7123-4CF8-A200-A56EB480A460}" type="presOf" srcId="{D1BFE1DF-32EC-4CE1-BDA7-07139A7D88BD}" destId="{76712E4F-1765-4586-A08B-B2D5B37EE3DB}" srcOrd="1" destOrd="0" presId="urn:microsoft.com/office/officeart/2005/8/layout/orgChart1"/>
    <dgm:cxn modelId="{BC728892-0522-4DDB-B135-7EC62F8DEC8D}" type="presOf" srcId="{9ABBBEE6-2AD8-4B0A-9D5B-944C4B2BBA6B}" destId="{30CEB39B-89C9-4885-A301-6A566513BE31}" srcOrd="0" destOrd="0" presId="urn:microsoft.com/office/officeart/2005/8/layout/orgChart1"/>
    <dgm:cxn modelId="{7278399C-BC6A-4079-885C-B3EC97F14220}" srcId="{77D28465-4DCF-45D2-848F-A9FE81C49614}" destId="{F8F83B01-45BD-47D5-AA75-70893682FEDD}" srcOrd="6" destOrd="0" parTransId="{4745A403-D8A3-466E-AC32-41B55C96EF3F}" sibTransId="{99E9DDDB-9EDA-4775-9587-E6A103D88139}"/>
    <dgm:cxn modelId="{ED785AA1-8A15-4E5B-8A6E-F402E1A15504}" type="presOf" srcId="{4FA820E4-63F2-4334-8373-4B6FD32C0DAA}" destId="{F5444221-EB14-496D-ABFD-71328EBBF760}" srcOrd="0" destOrd="0" presId="urn:microsoft.com/office/officeart/2005/8/layout/orgChart1"/>
    <dgm:cxn modelId="{2DDE5DB9-AFDD-41E6-B768-4405B1874351}" type="presOf" srcId="{3A98B691-28AD-4602-A41C-211F4B69AAFD}" destId="{8AC324A9-CE53-4A39-853A-9A31D73E700C}" srcOrd="1" destOrd="0" presId="urn:microsoft.com/office/officeart/2005/8/layout/orgChart1"/>
    <dgm:cxn modelId="{71887CBF-F746-4AB7-97C1-AFA9FACB2389}" type="presOf" srcId="{28C1301E-CAAB-4E9F-B422-0F2204AF5684}" destId="{8BF27180-93E0-4972-9484-01E5A4021F18}" srcOrd="0" destOrd="0" presId="urn:microsoft.com/office/officeart/2005/8/layout/orgChart1"/>
    <dgm:cxn modelId="{CA4FA6BF-85AE-4F70-89A1-41686563D13A}" srcId="{77D28465-4DCF-45D2-848F-A9FE81C49614}" destId="{DF5B7FDA-D913-4B77-90B0-9C5B2DAA245B}" srcOrd="3" destOrd="0" parTransId="{10BAAF9A-80DA-4F93-9415-2F543C3D3EB0}" sibTransId="{B49977F2-FF20-4BDD-AB47-1BE3E7F85631}"/>
    <dgm:cxn modelId="{788DAEC4-00C2-49D1-A9AB-8CC11B6F81A6}" type="presOf" srcId="{095CFB3E-E066-4255-9879-22F8815E78FC}" destId="{779C4674-D487-450B-A4C2-FC1F0F20475F}" srcOrd="0" destOrd="0" presId="urn:microsoft.com/office/officeart/2005/8/layout/orgChart1"/>
    <dgm:cxn modelId="{D68101C5-05EE-489A-9B23-21750599E503}" srcId="{77D28465-4DCF-45D2-848F-A9FE81C49614}" destId="{6A003A3C-C230-4B80-A146-689751C5333A}" srcOrd="1" destOrd="0" parTransId="{762B15DA-8455-4BA0-BABC-223285EA6C92}" sibTransId="{46E03658-4934-4647-A622-F9D773A9D1B6}"/>
    <dgm:cxn modelId="{E5206AC5-636F-43CA-9D8C-72A828129A15}" srcId="{77D28465-4DCF-45D2-848F-A9FE81C49614}" destId="{3A98B691-28AD-4602-A41C-211F4B69AAFD}" srcOrd="2" destOrd="0" parTransId="{06049EF1-12AD-4632-945B-7392FEE5C385}" sibTransId="{A79EB9C3-5A55-4FD7-AE3C-09285656A42E}"/>
    <dgm:cxn modelId="{FC7DD2CD-4D9F-4759-8393-C3FDFDA64909}" type="presOf" srcId="{F8F83B01-45BD-47D5-AA75-70893682FEDD}" destId="{0E57C86C-A3E3-4139-A973-902FC7181B21}" srcOrd="0" destOrd="0" presId="urn:microsoft.com/office/officeart/2005/8/layout/orgChart1"/>
    <dgm:cxn modelId="{E15B01E9-06AA-40A0-88FE-BD6688441A8B}" type="presOf" srcId="{E743FEE2-1850-4402-B878-61D9418757A3}" destId="{4D7D9856-CA97-404E-AAA5-13121DFD1535}" srcOrd="0" destOrd="0" presId="urn:microsoft.com/office/officeart/2005/8/layout/orgChart1"/>
    <dgm:cxn modelId="{BAA914EF-CD09-450A-8402-38B643984658}" type="presOf" srcId="{F34BE6F1-BE8B-40B1-A784-68EC0F02EEDC}" destId="{79D8BEC0-14E5-463D-9BBC-4F92F160FAAA}" srcOrd="0" destOrd="0" presId="urn:microsoft.com/office/officeart/2005/8/layout/orgChart1"/>
    <dgm:cxn modelId="{CC3FE5F2-44D6-4F73-93B3-AE88321A26CC}" srcId="{E6F86B81-519F-4C17-AFCE-D038A2ECD1CE}" destId="{E743FEE2-1850-4402-B878-61D9418757A3}" srcOrd="2" destOrd="0" parTransId="{23F5BC35-2CC6-42F3-B891-F91B6AF032A0}" sibTransId="{C81B873C-730F-486F-B6F1-81CD2AAC0DB1}"/>
    <dgm:cxn modelId="{9A80CDFE-0E4D-40BF-9511-15E092C105D2}" type="presParOf" srcId="{BA1042DC-9031-4534-9483-71EA51464BDE}" destId="{9E4F86B9-C7AD-4C07-A957-ECBA9EA96736}" srcOrd="0" destOrd="0" presId="urn:microsoft.com/office/officeart/2005/8/layout/orgChart1"/>
    <dgm:cxn modelId="{FE2AEC58-ABBC-4B40-B1E3-543BFA4CF478}" type="presParOf" srcId="{9E4F86B9-C7AD-4C07-A957-ECBA9EA96736}" destId="{0FBE9F7C-5BD0-464F-B901-A1E7D39BF1CE}" srcOrd="0" destOrd="0" presId="urn:microsoft.com/office/officeart/2005/8/layout/orgChart1"/>
    <dgm:cxn modelId="{E3BD15F7-3520-45AB-83C2-13624CED3BEC}" type="presParOf" srcId="{0FBE9F7C-5BD0-464F-B901-A1E7D39BF1CE}" destId="{1B9BD5D1-3A6D-4E8C-A898-863B4FB44830}" srcOrd="0" destOrd="0" presId="urn:microsoft.com/office/officeart/2005/8/layout/orgChart1"/>
    <dgm:cxn modelId="{BA98134A-AA38-4208-8E41-ED35E16FF33B}" type="presParOf" srcId="{0FBE9F7C-5BD0-464F-B901-A1E7D39BF1CE}" destId="{34E0CA04-70ED-42FD-8B09-C01B0AB9B99E}" srcOrd="1" destOrd="0" presId="urn:microsoft.com/office/officeart/2005/8/layout/orgChart1"/>
    <dgm:cxn modelId="{91C8C905-52BF-4E89-A013-31492739EE63}" type="presParOf" srcId="{9E4F86B9-C7AD-4C07-A957-ECBA9EA96736}" destId="{7D2BB924-6A05-4A4E-B77E-F30D16E4EF2D}" srcOrd="1" destOrd="0" presId="urn:microsoft.com/office/officeart/2005/8/layout/orgChart1"/>
    <dgm:cxn modelId="{840577CD-5C63-4A9C-B12D-34ECC28A178A}" type="presParOf" srcId="{7D2BB924-6A05-4A4E-B77E-F30D16E4EF2D}" destId="{30CEB39B-89C9-4885-A301-6A566513BE31}" srcOrd="0" destOrd="0" presId="urn:microsoft.com/office/officeart/2005/8/layout/orgChart1"/>
    <dgm:cxn modelId="{ACAFCC54-A9A7-4205-8F51-B093F58778F3}" type="presParOf" srcId="{7D2BB924-6A05-4A4E-B77E-F30D16E4EF2D}" destId="{BB3B7B23-215D-499C-B6BC-F346B53517E1}" srcOrd="1" destOrd="0" presId="urn:microsoft.com/office/officeart/2005/8/layout/orgChart1"/>
    <dgm:cxn modelId="{FBDA8613-B98B-4D10-AE6C-ED6BFD98C189}" type="presParOf" srcId="{BB3B7B23-215D-499C-B6BC-F346B53517E1}" destId="{13D46233-7FEA-4821-AC72-C34211F9F11D}" srcOrd="0" destOrd="0" presId="urn:microsoft.com/office/officeart/2005/8/layout/orgChart1"/>
    <dgm:cxn modelId="{B0DEC964-21B7-4595-B8F6-23BD739E8591}" type="presParOf" srcId="{13D46233-7FEA-4821-AC72-C34211F9F11D}" destId="{F5444221-EB14-496D-ABFD-71328EBBF760}" srcOrd="0" destOrd="0" presId="urn:microsoft.com/office/officeart/2005/8/layout/orgChart1"/>
    <dgm:cxn modelId="{9689B8E8-2A30-4090-BE26-44D330FAFAA4}" type="presParOf" srcId="{13D46233-7FEA-4821-AC72-C34211F9F11D}" destId="{A6FAB19E-6262-4BEE-92A2-77330E733A54}" srcOrd="1" destOrd="0" presId="urn:microsoft.com/office/officeart/2005/8/layout/orgChart1"/>
    <dgm:cxn modelId="{70EDEC48-EAAE-4B65-83E0-6E2EFC4C9D1E}" type="presParOf" srcId="{BB3B7B23-215D-499C-B6BC-F346B53517E1}" destId="{6D945348-6F14-40FF-86D2-A7561791BE3C}" srcOrd="1" destOrd="0" presId="urn:microsoft.com/office/officeart/2005/8/layout/orgChart1"/>
    <dgm:cxn modelId="{A64D1A92-F505-454F-93E4-BA3752A8DB2F}" type="presParOf" srcId="{BB3B7B23-215D-499C-B6BC-F346B53517E1}" destId="{A830888C-65C3-4AC1-AB97-DF673F9CFF2C}" srcOrd="2" destOrd="0" presId="urn:microsoft.com/office/officeart/2005/8/layout/orgChart1"/>
    <dgm:cxn modelId="{0F19603B-CC43-444A-B1CD-47D17E2D4EA6}" type="presParOf" srcId="{7D2BB924-6A05-4A4E-B77E-F30D16E4EF2D}" destId="{48F72352-1543-429A-B409-2FE0FCF78FD0}" srcOrd="2" destOrd="0" presId="urn:microsoft.com/office/officeart/2005/8/layout/orgChart1"/>
    <dgm:cxn modelId="{E93D5842-6AA2-48D8-B1BF-5D4554079A64}" type="presParOf" srcId="{7D2BB924-6A05-4A4E-B77E-F30D16E4EF2D}" destId="{8C1D975B-3A4D-4AB4-A311-990EA86DDBC4}" srcOrd="3" destOrd="0" presId="urn:microsoft.com/office/officeart/2005/8/layout/orgChart1"/>
    <dgm:cxn modelId="{DB3426D6-7C17-4D77-ACA6-6D5240AF394E}" type="presParOf" srcId="{8C1D975B-3A4D-4AB4-A311-990EA86DDBC4}" destId="{8A3ED7CB-98DA-410E-B39A-194D8C66B61E}" srcOrd="0" destOrd="0" presId="urn:microsoft.com/office/officeart/2005/8/layout/orgChart1"/>
    <dgm:cxn modelId="{650AA850-B809-4FF7-A041-C33ED55C180D}" type="presParOf" srcId="{8A3ED7CB-98DA-410E-B39A-194D8C66B61E}" destId="{0141C81F-B44B-4F68-B081-59EC811257E9}" srcOrd="0" destOrd="0" presId="urn:microsoft.com/office/officeart/2005/8/layout/orgChart1"/>
    <dgm:cxn modelId="{279DD2CC-04F5-42F1-94C5-32DE9EBD0797}" type="presParOf" srcId="{8A3ED7CB-98DA-410E-B39A-194D8C66B61E}" destId="{6C007BFB-E438-4CEB-8BE2-5FCEC718341C}" srcOrd="1" destOrd="0" presId="urn:microsoft.com/office/officeart/2005/8/layout/orgChart1"/>
    <dgm:cxn modelId="{DE4A2256-23A0-4BF4-9F78-A83835D9176F}" type="presParOf" srcId="{8C1D975B-3A4D-4AB4-A311-990EA86DDBC4}" destId="{DCDC0E9A-C4CA-4628-AB62-E79182AF7A2E}" srcOrd="1" destOrd="0" presId="urn:microsoft.com/office/officeart/2005/8/layout/orgChart1"/>
    <dgm:cxn modelId="{62FF7A69-31C1-4D93-BCA4-877552EE4E0A}" type="presParOf" srcId="{8C1D975B-3A4D-4AB4-A311-990EA86DDBC4}" destId="{FDB78A73-787A-4678-A20F-2BB1452B14C3}" srcOrd="2" destOrd="0" presId="urn:microsoft.com/office/officeart/2005/8/layout/orgChart1"/>
    <dgm:cxn modelId="{4F8D92BF-A51E-4CF4-9F86-DC05252A6CB2}" type="presParOf" srcId="{7D2BB924-6A05-4A4E-B77E-F30D16E4EF2D}" destId="{F184FBC5-F7B8-4F5D-AC14-BF27E1141B92}" srcOrd="4" destOrd="0" presId="urn:microsoft.com/office/officeart/2005/8/layout/orgChart1"/>
    <dgm:cxn modelId="{397538F0-D94D-413E-8820-50A09520DFE6}" type="presParOf" srcId="{7D2BB924-6A05-4A4E-B77E-F30D16E4EF2D}" destId="{17D91C90-C5A1-48AC-9317-1EDB0908554D}" srcOrd="5" destOrd="0" presId="urn:microsoft.com/office/officeart/2005/8/layout/orgChart1"/>
    <dgm:cxn modelId="{09D0FB78-9E7D-4BF7-8A20-E23C82B5DF71}" type="presParOf" srcId="{17D91C90-C5A1-48AC-9317-1EDB0908554D}" destId="{181AF7B4-E371-4A35-BC9D-5D8A9CD264A2}" srcOrd="0" destOrd="0" presId="urn:microsoft.com/office/officeart/2005/8/layout/orgChart1"/>
    <dgm:cxn modelId="{95DA5E7E-D0CD-4543-8241-9709496F970D}" type="presParOf" srcId="{181AF7B4-E371-4A35-BC9D-5D8A9CD264A2}" destId="{7A8CC07D-8923-42A9-BDF8-75076F0FB7FC}" srcOrd="0" destOrd="0" presId="urn:microsoft.com/office/officeart/2005/8/layout/orgChart1"/>
    <dgm:cxn modelId="{A728D1A2-619F-4FCC-88D1-F8AD28C82E60}" type="presParOf" srcId="{181AF7B4-E371-4A35-BC9D-5D8A9CD264A2}" destId="{8AC324A9-CE53-4A39-853A-9A31D73E700C}" srcOrd="1" destOrd="0" presId="urn:microsoft.com/office/officeart/2005/8/layout/orgChart1"/>
    <dgm:cxn modelId="{C20057D5-D783-4567-8D72-C2CF153D4AB7}" type="presParOf" srcId="{17D91C90-C5A1-48AC-9317-1EDB0908554D}" destId="{E13179C7-FA6F-478C-8035-D7B304584722}" srcOrd="1" destOrd="0" presId="urn:microsoft.com/office/officeart/2005/8/layout/orgChart1"/>
    <dgm:cxn modelId="{FDD01AB8-C7C2-4819-A3F7-8B449361E1F3}" type="presParOf" srcId="{17D91C90-C5A1-48AC-9317-1EDB0908554D}" destId="{E99B5A55-A698-46BE-8793-CB8FA49DB059}" srcOrd="2" destOrd="0" presId="urn:microsoft.com/office/officeart/2005/8/layout/orgChart1"/>
    <dgm:cxn modelId="{1D8C3C0C-0BC7-4B36-9F45-979E02F63D10}" type="presParOf" srcId="{7D2BB924-6A05-4A4E-B77E-F30D16E4EF2D}" destId="{94231F78-21E8-46C7-961F-26F346B991DB}" srcOrd="6" destOrd="0" presId="urn:microsoft.com/office/officeart/2005/8/layout/orgChart1"/>
    <dgm:cxn modelId="{A35CF812-6CAA-4BD6-9BFB-4BEAFEE29987}" type="presParOf" srcId="{7D2BB924-6A05-4A4E-B77E-F30D16E4EF2D}" destId="{801A4AF5-7B84-49B0-AD2A-64500F0F0543}" srcOrd="7" destOrd="0" presId="urn:microsoft.com/office/officeart/2005/8/layout/orgChart1"/>
    <dgm:cxn modelId="{DFB82A22-0536-4F7D-8ABF-3A19DE0F167F}" type="presParOf" srcId="{801A4AF5-7B84-49B0-AD2A-64500F0F0543}" destId="{4C415455-2E9F-4D0C-911F-80ABDB590FB7}" srcOrd="0" destOrd="0" presId="urn:microsoft.com/office/officeart/2005/8/layout/orgChart1"/>
    <dgm:cxn modelId="{79C95FEE-E884-462D-810A-27F08558BAC6}" type="presParOf" srcId="{4C415455-2E9F-4D0C-911F-80ABDB590FB7}" destId="{7564F51E-3C90-450B-B957-DAC9527E5BC1}" srcOrd="0" destOrd="0" presId="urn:microsoft.com/office/officeart/2005/8/layout/orgChart1"/>
    <dgm:cxn modelId="{71A80C51-4234-4F90-981F-0A07CE54488D}" type="presParOf" srcId="{4C415455-2E9F-4D0C-911F-80ABDB590FB7}" destId="{2FD89964-4829-4163-8CB6-0B6D9FB2653C}" srcOrd="1" destOrd="0" presId="urn:microsoft.com/office/officeart/2005/8/layout/orgChart1"/>
    <dgm:cxn modelId="{8E630E80-5679-4EEC-B2F1-D11607643D23}" type="presParOf" srcId="{801A4AF5-7B84-49B0-AD2A-64500F0F0543}" destId="{2500D9C9-44EB-4926-95D9-BFCD886812FF}" srcOrd="1" destOrd="0" presId="urn:microsoft.com/office/officeart/2005/8/layout/orgChart1"/>
    <dgm:cxn modelId="{D3EC076B-50E4-4901-8FDB-48576E0D33FC}" type="presParOf" srcId="{801A4AF5-7B84-49B0-AD2A-64500F0F0543}" destId="{897B6812-6DFE-44BC-B0F0-F74A4FE7F8DC}" srcOrd="2" destOrd="0" presId="urn:microsoft.com/office/officeart/2005/8/layout/orgChart1"/>
    <dgm:cxn modelId="{B9E45673-FF79-4502-B3CB-25A66A8926ED}" type="presParOf" srcId="{7D2BB924-6A05-4A4E-B77E-F30D16E4EF2D}" destId="{03F07B5A-BA51-4DB7-89A9-9879853F1FDB}" srcOrd="8" destOrd="0" presId="urn:microsoft.com/office/officeart/2005/8/layout/orgChart1"/>
    <dgm:cxn modelId="{843A402D-7045-4E93-8980-B7B275346FA5}" type="presParOf" srcId="{7D2BB924-6A05-4A4E-B77E-F30D16E4EF2D}" destId="{F56DA571-BBB4-426B-8336-F7592A41ADB7}" srcOrd="9" destOrd="0" presId="urn:microsoft.com/office/officeart/2005/8/layout/orgChart1"/>
    <dgm:cxn modelId="{9FFF29C3-ACC7-4928-90FC-ADD29BD5BEDC}" type="presParOf" srcId="{F56DA571-BBB4-426B-8336-F7592A41ADB7}" destId="{670EAA14-A369-49A6-AB03-5827BDE476B2}" srcOrd="0" destOrd="0" presId="urn:microsoft.com/office/officeart/2005/8/layout/orgChart1"/>
    <dgm:cxn modelId="{BFA3E86D-3930-4C0A-932F-AD9F0D1F8C6F}" type="presParOf" srcId="{670EAA14-A369-49A6-AB03-5827BDE476B2}" destId="{79D8BEC0-14E5-463D-9BBC-4F92F160FAAA}" srcOrd="0" destOrd="0" presId="urn:microsoft.com/office/officeart/2005/8/layout/orgChart1"/>
    <dgm:cxn modelId="{5A8051DC-047A-414E-AFFC-5D1FA53C68C4}" type="presParOf" srcId="{670EAA14-A369-49A6-AB03-5827BDE476B2}" destId="{2611A805-4EDC-4829-8336-B33BF7E321CE}" srcOrd="1" destOrd="0" presId="urn:microsoft.com/office/officeart/2005/8/layout/orgChart1"/>
    <dgm:cxn modelId="{3C83FAFD-0C0A-4889-83D5-A90099816B7D}" type="presParOf" srcId="{F56DA571-BBB4-426B-8336-F7592A41ADB7}" destId="{52D148A4-575B-4D21-8DC2-76E4A8E60D2F}" srcOrd="1" destOrd="0" presId="urn:microsoft.com/office/officeart/2005/8/layout/orgChart1"/>
    <dgm:cxn modelId="{5D0764E4-8F3B-4656-B0D2-D8538D559952}" type="presParOf" srcId="{F56DA571-BBB4-426B-8336-F7592A41ADB7}" destId="{0B651DAD-1460-4243-8000-67F82F83BB47}" srcOrd="2" destOrd="0" presId="urn:microsoft.com/office/officeart/2005/8/layout/orgChart1"/>
    <dgm:cxn modelId="{5AF2D7FE-9AFF-450E-A50B-6DD2C3E11324}" type="presParOf" srcId="{7D2BB924-6A05-4A4E-B77E-F30D16E4EF2D}" destId="{779C4674-D487-450B-A4C2-FC1F0F20475F}" srcOrd="10" destOrd="0" presId="urn:microsoft.com/office/officeart/2005/8/layout/orgChart1"/>
    <dgm:cxn modelId="{D798478D-C036-4F3D-9C68-4515B19E6DCA}" type="presParOf" srcId="{7D2BB924-6A05-4A4E-B77E-F30D16E4EF2D}" destId="{75C1B81B-2B60-4C4A-9187-5C1F53222E2F}" srcOrd="11" destOrd="0" presId="urn:microsoft.com/office/officeart/2005/8/layout/orgChart1"/>
    <dgm:cxn modelId="{5463F96D-7A41-42EC-A110-84B824613DA0}" type="presParOf" srcId="{75C1B81B-2B60-4C4A-9187-5C1F53222E2F}" destId="{FAB2A031-E442-47E4-B538-F477BF32666D}" srcOrd="0" destOrd="0" presId="urn:microsoft.com/office/officeart/2005/8/layout/orgChart1"/>
    <dgm:cxn modelId="{811EB508-010A-490E-A796-EDE4294537AC}" type="presParOf" srcId="{FAB2A031-E442-47E4-B538-F477BF32666D}" destId="{69F889C1-747B-4066-AD6A-CE69FAA0F44A}" srcOrd="0" destOrd="0" presId="urn:microsoft.com/office/officeart/2005/8/layout/orgChart1"/>
    <dgm:cxn modelId="{C8520D10-4E7D-401C-A1B1-08D2D2CABBDF}" type="presParOf" srcId="{FAB2A031-E442-47E4-B538-F477BF32666D}" destId="{76712E4F-1765-4586-A08B-B2D5B37EE3DB}" srcOrd="1" destOrd="0" presId="urn:microsoft.com/office/officeart/2005/8/layout/orgChart1"/>
    <dgm:cxn modelId="{47192C75-001F-4922-A792-68E40CB8D50F}" type="presParOf" srcId="{75C1B81B-2B60-4C4A-9187-5C1F53222E2F}" destId="{2CA17967-36DC-406D-9A2D-868692507D89}" srcOrd="1" destOrd="0" presId="urn:microsoft.com/office/officeart/2005/8/layout/orgChart1"/>
    <dgm:cxn modelId="{22A48E26-FC52-41AE-93AE-FE8050DD50DF}" type="presParOf" srcId="{75C1B81B-2B60-4C4A-9187-5C1F53222E2F}" destId="{18D3207E-509F-4426-A93B-C827F7FE599A}" srcOrd="2" destOrd="0" presId="urn:microsoft.com/office/officeart/2005/8/layout/orgChart1"/>
    <dgm:cxn modelId="{EDBBD739-E2BC-44D4-8C39-F2339A4B04E2}" type="presParOf" srcId="{7D2BB924-6A05-4A4E-B77E-F30D16E4EF2D}" destId="{290BA5B0-0BFA-4BCE-B0E3-7F1FB1728EA1}" srcOrd="12" destOrd="0" presId="urn:microsoft.com/office/officeart/2005/8/layout/orgChart1"/>
    <dgm:cxn modelId="{CB7951A8-5DF7-4F16-BF72-59939A9A94DC}" type="presParOf" srcId="{7D2BB924-6A05-4A4E-B77E-F30D16E4EF2D}" destId="{6676BC90-3559-49B9-B1FF-ABB05875642C}" srcOrd="13" destOrd="0" presId="urn:microsoft.com/office/officeart/2005/8/layout/orgChart1"/>
    <dgm:cxn modelId="{A04AD351-E4A6-465F-8990-368F04122020}" type="presParOf" srcId="{6676BC90-3559-49B9-B1FF-ABB05875642C}" destId="{D02571E4-18D1-4929-957F-D9E91DE195ED}" srcOrd="0" destOrd="0" presId="urn:microsoft.com/office/officeart/2005/8/layout/orgChart1"/>
    <dgm:cxn modelId="{0F3ED961-BCF4-490E-9736-14DA4B63A453}" type="presParOf" srcId="{D02571E4-18D1-4929-957F-D9E91DE195ED}" destId="{0E57C86C-A3E3-4139-A973-902FC7181B21}" srcOrd="0" destOrd="0" presId="urn:microsoft.com/office/officeart/2005/8/layout/orgChart1"/>
    <dgm:cxn modelId="{A5646D69-F8B1-4920-89F9-7271F4E69B6A}" type="presParOf" srcId="{D02571E4-18D1-4929-957F-D9E91DE195ED}" destId="{51C15EDE-EBF7-4516-9512-314F593CDFCA}" srcOrd="1" destOrd="0" presId="urn:microsoft.com/office/officeart/2005/8/layout/orgChart1"/>
    <dgm:cxn modelId="{FD4482EB-568B-4B61-A32A-DA15F16FF1D5}" type="presParOf" srcId="{6676BC90-3559-49B9-B1FF-ABB05875642C}" destId="{976080B2-2A6E-4E1F-92CD-EC763FB5BBB1}" srcOrd="1" destOrd="0" presId="urn:microsoft.com/office/officeart/2005/8/layout/orgChart1"/>
    <dgm:cxn modelId="{B99144EB-7107-4A18-AF8C-D8192075CFA0}" type="presParOf" srcId="{6676BC90-3559-49B9-B1FF-ABB05875642C}" destId="{AB385957-A343-4EAC-A719-F90AD3E831AE}" srcOrd="2" destOrd="0" presId="urn:microsoft.com/office/officeart/2005/8/layout/orgChart1"/>
    <dgm:cxn modelId="{F3E2DF87-C5F1-41B3-9CB2-1DEBC23625AB}" type="presParOf" srcId="{9E4F86B9-C7AD-4C07-A957-ECBA9EA96736}" destId="{9E46F8DC-525F-43A8-B7FC-090BF23001D5}" srcOrd="2" destOrd="0" presId="urn:microsoft.com/office/officeart/2005/8/layout/orgChart1"/>
    <dgm:cxn modelId="{A92096A4-8537-45C3-B220-DBE7F41C5B20}" type="presParOf" srcId="{BA1042DC-9031-4534-9483-71EA51464BDE}" destId="{BD65760E-C5C1-475A-9E3A-BE9407CE3752}" srcOrd="1" destOrd="0" presId="urn:microsoft.com/office/officeart/2005/8/layout/orgChart1"/>
    <dgm:cxn modelId="{D8D8EAAD-566B-42D5-B47B-93B87360DC5D}" type="presParOf" srcId="{BD65760E-C5C1-475A-9E3A-BE9407CE3752}" destId="{46FB6B36-66E4-449A-9AAF-94F52283BD34}" srcOrd="0" destOrd="0" presId="urn:microsoft.com/office/officeart/2005/8/layout/orgChart1"/>
    <dgm:cxn modelId="{22E7620D-6C0A-4C96-87BE-CABF0757E575}" type="presParOf" srcId="{46FB6B36-66E4-449A-9AAF-94F52283BD34}" destId="{8BF27180-93E0-4972-9484-01E5A4021F18}" srcOrd="0" destOrd="0" presId="urn:microsoft.com/office/officeart/2005/8/layout/orgChart1"/>
    <dgm:cxn modelId="{9A02AA27-D3F5-478D-901F-6D3190BB7EC9}" type="presParOf" srcId="{46FB6B36-66E4-449A-9AAF-94F52283BD34}" destId="{9A0C2E0F-47B6-46A8-B11D-EB9D87EE0CE6}" srcOrd="1" destOrd="0" presId="urn:microsoft.com/office/officeart/2005/8/layout/orgChart1"/>
    <dgm:cxn modelId="{6B5929C8-C302-4499-9D38-98203342748F}" type="presParOf" srcId="{BD65760E-C5C1-475A-9E3A-BE9407CE3752}" destId="{E6D27E73-3983-45BC-8751-9C97EC4A9428}" srcOrd="1" destOrd="0" presId="urn:microsoft.com/office/officeart/2005/8/layout/orgChart1"/>
    <dgm:cxn modelId="{7FB6ACFE-EF49-4A5A-A26C-C6DECA1067ED}" type="presParOf" srcId="{BD65760E-C5C1-475A-9E3A-BE9407CE3752}" destId="{642823E0-50F5-434A-A973-DEF2D827B210}" srcOrd="2" destOrd="0" presId="urn:microsoft.com/office/officeart/2005/8/layout/orgChart1"/>
    <dgm:cxn modelId="{FA1FD7EC-2C1A-451B-A662-BD0999CB5C22}" type="presParOf" srcId="{BA1042DC-9031-4534-9483-71EA51464BDE}" destId="{0B17FFC6-74CA-45FF-A014-8A57D3A57977}" srcOrd="2" destOrd="0" presId="urn:microsoft.com/office/officeart/2005/8/layout/orgChart1"/>
    <dgm:cxn modelId="{BD7179EC-F31A-4A00-87C7-9A97649FB85A}" type="presParOf" srcId="{0B17FFC6-74CA-45FF-A014-8A57D3A57977}" destId="{2C6093E9-6642-42F5-B10B-372CC5BA0867}" srcOrd="0" destOrd="0" presId="urn:microsoft.com/office/officeart/2005/8/layout/orgChart1"/>
    <dgm:cxn modelId="{A51BE013-A5D8-44A6-AB51-57E489915204}" type="presParOf" srcId="{2C6093E9-6642-42F5-B10B-372CC5BA0867}" destId="{4D7D9856-CA97-404E-AAA5-13121DFD1535}" srcOrd="0" destOrd="0" presId="urn:microsoft.com/office/officeart/2005/8/layout/orgChart1"/>
    <dgm:cxn modelId="{80B2B7F9-7373-413D-BB3F-7EC65A525874}" type="presParOf" srcId="{2C6093E9-6642-42F5-B10B-372CC5BA0867}" destId="{E3FC06DD-209B-40DA-B224-B1F94745067B}" srcOrd="1" destOrd="0" presId="urn:microsoft.com/office/officeart/2005/8/layout/orgChart1"/>
    <dgm:cxn modelId="{57F62A00-DEC4-4C3F-BB5F-8C4F34DBC518}" type="presParOf" srcId="{0B17FFC6-74CA-45FF-A014-8A57D3A57977}" destId="{B471D5CB-0CB3-405E-95C3-B25BC76DA5CB}" srcOrd="1" destOrd="0" presId="urn:microsoft.com/office/officeart/2005/8/layout/orgChart1"/>
    <dgm:cxn modelId="{40D9141D-0599-40E4-97A3-07119097D6E9}" type="presParOf" srcId="{0B17FFC6-74CA-45FF-A014-8A57D3A57977}" destId="{997FE561-7320-4968-8FDC-93540297881E}"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F86B81-519F-4C17-AFCE-D038A2ECD1CE}"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nl-BE"/>
        </a:p>
      </dgm:t>
    </dgm:pt>
    <dgm:pt modelId="{77D28465-4DCF-45D2-848F-A9FE81C49614}">
      <dgm:prSet phldrT="[Tekst]" custT="1"/>
      <dgm:spPr>
        <a:solidFill>
          <a:schemeClr val="accent6"/>
        </a:solidFill>
      </dgm:spPr>
      <dgm:t>
        <a:bodyPr/>
        <a:lstStyle/>
        <a:p>
          <a:r>
            <a:rPr lang="nl-BE" sz="1400" b="1" dirty="0"/>
            <a:t>FPS Finance</a:t>
          </a:r>
        </a:p>
      </dgm:t>
    </dgm:pt>
    <dgm:pt modelId="{49091B49-B5B9-4E5C-8664-CAE87F841D7A}" type="parTrans" cxnId="{D7DDB955-8886-4853-B428-61B92E1C5857}">
      <dgm:prSet/>
      <dgm:spPr/>
      <dgm:t>
        <a:bodyPr/>
        <a:lstStyle/>
        <a:p>
          <a:endParaRPr lang="nl-BE"/>
        </a:p>
      </dgm:t>
    </dgm:pt>
    <dgm:pt modelId="{D1DA1A62-ECF8-47B0-847C-5E199302B07A}" type="sibTrans" cxnId="{D7DDB955-8886-4853-B428-61B92E1C5857}">
      <dgm:prSet/>
      <dgm:spPr/>
      <dgm:t>
        <a:bodyPr/>
        <a:lstStyle/>
        <a:p>
          <a:endParaRPr lang="nl-BE"/>
        </a:p>
      </dgm:t>
    </dgm:pt>
    <dgm:pt modelId="{4FA820E4-63F2-4334-8373-4B6FD32C0DAA}">
      <dgm:prSet phldrT="[Tekst]"/>
      <dgm:spPr>
        <a:solidFill>
          <a:schemeClr val="accent6">
            <a:lumMod val="75000"/>
          </a:schemeClr>
        </a:solidFill>
      </dgm:spPr>
      <dgm:t>
        <a:bodyPr/>
        <a:lstStyle/>
        <a:p>
          <a:r>
            <a:rPr lang="en-AU" b="1" noProof="0" dirty="0"/>
            <a:t>General Tax Administration</a:t>
          </a:r>
          <a:endParaRPr lang="nl-BE" dirty="0"/>
        </a:p>
      </dgm:t>
    </dgm:pt>
    <dgm:pt modelId="{9ABBBEE6-2AD8-4B0A-9D5B-944C4B2BBA6B}" type="parTrans" cxnId="{6F768A36-5C8C-4F77-AF0C-A057C8C40EDB}">
      <dgm:prSet/>
      <dgm:spPr/>
      <dgm:t>
        <a:bodyPr/>
        <a:lstStyle/>
        <a:p>
          <a:endParaRPr lang="nl-BE"/>
        </a:p>
      </dgm:t>
    </dgm:pt>
    <dgm:pt modelId="{34DBD59D-65D1-4D52-843B-CB22F75AB220}" type="sibTrans" cxnId="{6F768A36-5C8C-4F77-AF0C-A057C8C40EDB}">
      <dgm:prSet/>
      <dgm:spPr/>
      <dgm:t>
        <a:bodyPr/>
        <a:lstStyle/>
        <a:p>
          <a:endParaRPr lang="nl-BE"/>
        </a:p>
      </dgm:t>
    </dgm:pt>
    <dgm:pt modelId="{F8F83B01-45BD-47D5-AA75-70893682FEDD}">
      <dgm:prSet phldrT="[Tekst]"/>
      <dgm:spPr>
        <a:solidFill>
          <a:schemeClr val="accent6">
            <a:lumMod val="75000"/>
          </a:schemeClr>
        </a:solidFill>
      </dgm:spPr>
      <dgm:t>
        <a:bodyPr/>
        <a:lstStyle/>
        <a:p>
          <a:r>
            <a:rPr lang="en-AU" b="1" noProof="0" dirty="0"/>
            <a:t>Treasury</a:t>
          </a:r>
        </a:p>
      </dgm:t>
    </dgm:pt>
    <dgm:pt modelId="{4745A403-D8A3-466E-AC32-41B55C96EF3F}" type="parTrans" cxnId="{7278399C-BC6A-4079-885C-B3EC97F14220}">
      <dgm:prSet/>
      <dgm:spPr/>
      <dgm:t>
        <a:bodyPr/>
        <a:lstStyle/>
        <a:p>
          <a:endParaRPr lang="nl-BE"/>
        </a:p>
      </dgm:t>
    </dgm:pt>
    <dgm:pt modelId="{99E9DDDB-9EDA-4775-9587-E6A103D88139}" type="sibTrans" cxnId="{7278399C-BC6A-4079-885C-B3EC97F14220}">
      <dgm:prSet/>
      <dgm:spPr/>
      <dgm:t>
        <a:bodyPr/>
        <a:lstStyle/>
        <a:p>
          <a:endParaRPr lang="nl-BE"/>
        </a:p>
      </dgm:t>
    </dgm:pt>
    <dgm:pt modelId="{F34BE6F1-BE8B-40B1-A784-68EC0F02EEDC}">
      <dgm:prSet phldrT="[Tekst]" custT="1"/>
      <dgm:spPr>
        <a:solidFill>
          <a:schemeClr val="accent6">
            <a:lumMod val="75000"/>
          </a:schemeClr>
        </a:solidFill>
        <a:effectLst>
          <a:innerShdw blurRad="114300">
            <a:prstClr val="black"/>
          </a:innerShdw>
        </a:effectLst>
      </dgm:spPr>
      <dgm:t>
        <a:bodyPr/>
        <a:lstStyle/>
        <a:p>
          <a:r>
            <a:rPr lang="en-AU" sz="1400" b="1" kern="1200" noProof="0" dirty="0">
              <a:solidFill>
                <a:srgbClr val="FFFFFF"/>
              </a:solidFill>
              <a:latin typeface="Calibri" panose="020F0502020204030204"/>
              <a:ea typeface="+mn-ea"/>
              <a:cs typeface="+mn-cs"/>
            </a:rPr>
            <a:t>Patrimonial Documentation</a:t>
          </a:r>
        </a:p>
      </dgm:t>
    </dgm:pt>
    <dgm:pt modelId="{03E2EEC9-4E96-4E79-A802-846BC7723965}" type="parTrans" cxnId="{B68CF851-DAAC-402A-AA25-9A369E9840EE}">
      <dgm:prSet/>
      <dgm:spPr/>
      <dgm:t>
        <a:bodyPr/>
        <a:lstStyle/>
        <a:p>
          <a:endParaRPr lang="nl-BE"/>
        </a:p>
      </dgm:t>
    </dgm:pt>
    <dgm:pt modelId="{3DD92AFA-8BBD-4842-A913-C37E0DECF436}" type="sibTrans" cxnId="{B68CF851-DAAC-402A-AA25-9A369E9840EE}">
      <dgm:prSet/>
      <dgm:spPr/>
      <dgm:t>
        <a:bodyPr/>
        <a:lstStyle/>
        <a:p>
          <a:endParaRPr lang="nl-BE"/>
        </a:p>
      </dgm:t>
    </dgm:pt>
    <dgm:pt modelId="{D1BFE1DF-32EC-4CE1-BDA7-07139A7D88BD}">
      <dgm:prSet phldrT="[Tekst]"/>
      <dgm:spPr>
        <a:solidFill>
          <a:schemeClr val="accent6">
            <a:lumMod val="75000"/>
          </a:schemeClr>
        </a:solidFill>
      </dgm:spPr>
      <dgm:t>
        <a:bodyPr/>
        <a:lstStyle/>
        <a:p>
          <a:r>
            <a:rPr lang="en-AU" b="1" noProof="0" dirty="0"/>
            <a:t>Customs and Excise</a:t>
          </a:r>
        </a:p>
      </dgm:t>
    </dgm:pt>
    <dgm:pt modelId="{095CFB3E-E066-4255-9879-22F8815E78FC}" type="parTrans" cxnId="{A8D8EF1A-0427-4DED-8364-22B497BB0D05}">
      <dgm:prSet/>
      <dgm:spPr/>
      <dgm:t>
        <a:bodyPr/>
        <a:lstStyle/>
        <a:p>
          <a:endParaRPr lang="nl-BE"/>
        </a:p>
      </dgm:t>
    </dgm:pt>
    <dgm:pt modelId="{726C6DBC-BEE7-44E1-BACB-997FC0EBCEB8}" type="sibTrans" cxnId="{A8D8EF1A-0427-4DED-8364-22B497BB0D05}">
      <dgm:prSet/>
      <dgm:spPr/>
      <dgm:t>
        <a:bodyPr/>
        <a:lstStyle/>
        <a:p>
          <a:endParaRPr lang="nl-BE"/>
        </a:p>
      </dgm:t>
    </dgm:pt>
    <dgm:pt modelId="{8E9A7263-E55C-46CC-BFDD-03DF7DFE0A06}">
      <dgm:prSet phldrT="[Tekst]"/>
      <dgm:spPr>
        <a:solidFill>
          <a:schemeClr val="accent6">
            <a:lumMod val="75000"/>
          </a:schemeClr>
        </a:solidFill>
      </dgm:spPr>
      <dgm:t>
        <a:bodyPr/>
        <a:lstStyle/>
        <a:p>
          <a:r>
            <a:rPr lang="nl-BE" b="1" dirty="0"/>
            <a:t>Legal Security</a:t>
          </a:r>
          <a:r>
            <a:rPr lang="nl-BE" dirty="0"/>
            <a:t> </a:t>
          </a:r>
        </a:p>
      </dgm:t>
    </dgm:pt>
    <dgm:pt modelId="{DE12008C-BCAC-4AED-A301-DC545270BD23}" type="parTrans" cxnId="{0B1FDD80-145E-41B7-8D9B-26C11DE2EF8F}">
      <dgm:prSet/>
      <dgm:spPr/>
      <dgm:t>
        <a:bodyPr/>
        <a:lstStyle/>
        <a:p>
          <a:endParaRPr lang="nl-BE"/>
        </a:p>
      </dgm:t>
    </dgm:pt>
    <dgm:pt modelId="{35C6EEF7-DE6C-43EE-9D60-C9255F595913}" type="sibTrans" cxnId="{0B1FDD80-145E-41B7-8D9B-26C11DE2EF8F}">
      <dgm:prSet/>
      <dgm:spPr/>
      <dgm:t>
        <a:bodyPr/>
        <a:lstStyle/>
        <a:p>
          <a:endParaRPr lang="nl-BE"/>
        </a:p>
      </dgm:t>
    </dgm:pt>
    <dgm:pt modelId="{79D2761F-1E64-4823-996D-178E26A794EE}">
      <dgm:prSet phldrT="[Tekst]"/>
      <dgm:spPr>
        <a:solidFill>
          <a:schemeClr val="accent6">
            <a:lumMod val="75000"/>
          </a:schemeClr>
        </a:solidFill>
      </dgm:spPr>
      <dgm:t>
        <a:bodyPr/>
        <a:lstStyle/>
        <a:p>
          <a:r>
            <a:rPr lang="en-AU" b="1" i="0" noProof="0" dirty="0"/>
            <a:t>Patrimonial Services</a:t>
          </a:r>
          <a:endParaRPr lang="en-AU" noProof="0" dirty="0"/>
        </a:p>
      </dgm:t>
    </dgm:pt>
    <dgm:pt modelId="{8D3B4A09-0800-436B-9F7E-E08523D5F146}" type="parTrans" cxnId="{12044414-F870-44B9-83D2-ED4C9590F9C3}">
      <dgm:prSet/>
      <dgm:spPr/>
      <dgm:t>
        <a:bodyPr/>
        <a:lstStyle/>
        <a:p>
          <a:endParaRPr lang="nl-BE"/>
        </a:p>
      </dgm:t>
    </dgm:pt>
    <dgm:pt modelId="{53BFE6B3-376F-49F1-8EF1-9C24841659BB}" type="sibTrans" cxnId="{12044414-F870-44B9-83D2-ED4C9590F9C3}">
      <dgm:prSet/>
      <dgm:spPr/>
      <dgm:t>
        <a:bodyPr/>
        <a:lstStyle/>
        <a:p>
          <a:endParaRPr lang="nl-BE"/>
        </a:p>
      </dgm:t>
    </dgm:pt>
    <dgm:pt modelId="{F7E646F6-68F7-43ED-9951-FF07CE792747}">
      <dgm:prSet phldrT="[Tekst]" custT="1"/>
      <dgm:spPr>
        <a:solidFill>
          <a:schemeClr val="accent6">
            <a:lumMod val="75000"/>
          </a:schemeClr>
        </a:solidFill>
        <a:effectLst>
          <a:innerShdw blurRad="114300">
            <a:prstClr val="black"/>
          </a:innerShdw>
        </a:effectLst>
      </dgm:spPr>
      <dgm:t>
        <a:bodyPr/>
        <a:lstStyle/>
        <a:p>
          <a:r>
            <a:rPr lang="en-AU" sz="1600" b="1" noProof="0" dirty="0"/>
            <a:t>Measurements and Assessments </a:t>
          </a:r>
        </a:p>
      </dgm:t>
    </dgm:pt>
    <dgm:pt modelId="{96D0E1DB-91D0-485D-8929-8A0E7BFDC95C}" type="parTrans" cxnId="{10ADFE02-803B-46D3-B24D-F187411CCA49}">
      <dgm:prSet/>
      <dgm:spPr/>
      <dgm:t>
        <a:bodyPr/>
        <a:lstStyle/>
        <a:p>
          <a:endParaRPr lang="nl-BE"/>
        </a:p>
      </dgm:t>
    </dgm:pt>
    <dgm:pt modelId="{B9B27B5F-814E-4520-ABCA-3B68EEB4F33B}" type="sibTrans" cxnId="{10ADFE02-803B-46D3-B24D-F187411CCA49}">
      <dgm:prSet/>
      <dgm:spPr/>
      <dgm:t>
        <a:bodyPr/>
        <a:lstStyle/>
        <a:p>
          <a:endParaRPr lang="nl-BE"/>
        </a:p>
      </dgm:t>
    </dgm:pt>
    <dgm:pt modelId="{A64B14B9-AAC9-4628-A31A-C433281073DF}">
      <dgm:prSet phldrT="[Tekst]"/>
      <dgm:spPr>
        <a:solidFill>
          <a:schemeClr val="accent6">
            <a:lumMod val="75000"/>
          </a:schemeClr>
        </a:solidFill>
      </dgm:spPr>
      <dgm:t>
        <a:bodyPr/>
        <a:lstStyle/>
        <a:p>
          <a:r>
            <a:rPr lang="en-AU" b="1" i="0" noProof="0" dirty="0"/>
            <a:t>Information Exchange and Collection</a:t>
          </a:r>
          <a:endParaRPr lang="en-AU" noProof="0" dirty="0"/>
        </a:p>
      </dgm:t>
    </dgm:pt>
    <dgm:pt modelId="{8C27FE57-4029-4AB0-B52D-58A317FA93F8}" type="parTrans" cxnId="{8C56532A-3107-4FEF-A964-4582479DAABF}">
      <dgm:prSet/>
      <dgm:spPr/>
      <dgm:t>
        <a:bodyPr/>
        <a:lstStyle/>
        <a:p>
          <a:endParaRPr lang="nl-BE"/>
        </a:p>
      </dgm:t>
    </dgm:pt>
    <dgm:pt modelId="{DDB39BB4-EC70-4977-9465-AE41D576A5BE}" type="sibTrans" cxnId="{8C56532A-3107-4FEF-A964-4582479DAABF}">
      <dgm:prSet/>
      <dgm:spPr/>
      <dgm:t>
        <a:bodyPr/>
        <a:lstStyle/>
        <a:p>
          <a:endParaRPr lang="nl-BE"/>
        </a:p>
      </dgm:t>
    </dgm:pt>
    <dgm:pt modelId="{30F8DC3C-E7C4-43BC-AE55-075E2948E907}">
      <dgm:prSet/>
      <dgm:spPr>
        <a:solidFill>
          <a:schemeClr val="accent6">
            <a:lumMod val="75000"/>
          </a:schemeClr>
        </a:solidFill>
      </dgm:spPr>
      <dgm:t>
        <a:bodyPr/>
        <a:lstStyle/>
        <a:p>
          <a:r>
            <a:rPr lang="en-AU" b="1" noProof="0" dirty="0"/>
            <a:t>Strategic Expertise and Support</a:t>
          </a:r>
        </a:p>
      </dgm:t>
    </dgm:pt>
    <dgm:pt modelId="{C4991738-3137-4E0F-93A1-6116E00E7561}" type="parTrans" cxnId="{7ED52028-9EBF-47B1-B8BE-EC7E82A9D064}">
      <dgm:prSet/>
      <dgm:spPr/>
      <dgm:t>
        <a:bodyPr/>
        <a:lstStyle/>
        <a:p>
          <a:endParaRPr lang="nl-BE"/>
        </a:p>
      </dgm:t>
    </dgm:pt>
    <dgm:pt modelId="{C025DC1D-7282-4D8C-B13A-3342048B559F}" type="sibTrans" cxnId="{7ED52028-9EBF-47B1-B8BE-EC7E82A9D064}">
      <dgm:prSet/>
      <dgm:spPr/>
      <dgm:t>
        <a:bodyPr/>
        <a:lstStyle/>
        <a:p>
          <a:endParaRPr lang="nl-BE"/>
        </a:p>
      </dgm:t>
    </dgm:pt>
    <dgm:pt modelId="{3382A166-A13C-4E98-B57F-FA0271630AE1}">
      <dgm:prSet/>
      <dgm:spPr>
        <a:solidFill>
          <a:schemeClr val="accent6">
            <a:lumMod val="75000"/>
          </a:schemeClr>
        </a:solidFill>
      </dgm:spPr>
      <dgm:t>
        <a:bodyPr/>
        <a:lstStyle/>
        <a:p>
          <a:r>
            <a:rPr lang="en-AU" b="1" noProof="0" dirty="0"/>
            <a:t>Tax Collection and Recovery Administration</a:t>
          </a:r>
          <a:r>
            <a:rPr lang="nl-BE" b="1" dirty="0"/>
            <a:t> </a:t>
          </a:r>
        </a:p>
      </dgm:t>
    </dgm:pt>
    <dgm:pt modelId="{CEB83C33-D087-4CEA-8A2D-7449862B8CB3}" type="parTrans" cxnId="{7F6518F5-04FE-4B71-AC57-C8F936E0898D}">
      <dgm:prSet/>
      <dgm:spPr/>
      <dgm:t>
        <a:bodyPr/>
        <a:lstStyle/>
        <a:p>
          <a:endParaRPr lang="nl-BE"/>
        </a:p>
      </dgm:t>
    </dgm:pt>
    <dgm:pt modelId="{7809B7A7-2679-4C8D-A4B8-D1BFC2EDE1EE}" type="sibTrans" cxnId="{7F6518F5-04FE-4B71-AC57-C8F936E0898D}">
      <dgm:prSet/>
      <dgm:spPr/>
      <dgm:t>
        <a:bodyPr/>
        <a:lstStyle/>
        <a:p>
          <a:endParaRPr lang="nl-BE"/>
        </a:p>
      </dgm:t>
    </dgm:pt>
    <dgm:pt modelId="{30968944-D7A9-44EF-BF21-A1780103899A}">
      <dgm:prSet/>
      <dgm:spPr>
        <a:solidFill>
          <a:schemeClr val="accent6">
            <a:lumMod val="75000"/>
          </a:schemeClr>
        </a:solidFill>
      </dgm:spPr>
      <dgm:t>
        <a:bodyPr/>
        <a:lstStyle/>
        <a:p>
          <a:r>
            <a:rPr lang="en-AU" b="1" noProof="0" dirty="0">
              <a:solidFill>
                <a:srgbClr val="FFFFFF"/>
              </a:solidFill>
              <a:latin typeface="Calibri" panose="020F0502020204030204"/>
              <a:ea typeface="+mn-ea"/>
              <a:cs typeface="+mn-cs"/>
            </a:rPr>
            <a:t>Special Tax Inspectorate</a:t>
          </a:r>
        </a:p>
      </dgm:t>
    </dgm:pt>
    <dgm:pt modelId="{167BA8B3-6454-4C31-9B09-420B639C905F}" type="parTrans" cxnId="{C88E09ED-5357-4A2C-A553-7DC81F9A8649}">
      <dgm:prSet/>
      <dgm:spPr/>
      <dgm:t>
        <a:bodyPr/>
        <a:lstStyle/>
        <a:p>
          <a:endParaRPr lang="nl-BE"/>
        </a:p>
      </dgm:t>
    </dgm:pt>
    <dgm:pt modelId="{FE64BBEE-AC36-4F5F-B19A-B0C28D1C4761}" type="sibTrans" cxnId="{C88E09ED-5357-4A2C-A553-7DC81F9A8649}">
      <dgm:prSet/>
      <dgm:spPr/>
      <dgm:t>
        <a:bodyPr/>
        <a:lstStyle/>
        <a:p>
          <a:endParaRPr lang="nl-BE"/>
        </a:p>
      </dgm:t>
    </dgm:pt>
    <dgm:pt modelId="{BA1042DC-9031-4534-9483-71EA51464BDE}" type="pres">
      <dgm:prSet presAssocID="{E6F86B81-519F-4C17-AFCE-D038A2ECD1CE}" presName="hierChild1" presStyleCnt="0">
        <dgm:presLayoutVars>
          <dgm:orgChart val="1"/>
          <dgm:chPref val="1"/>
          <dgm:dir/>
          <dgm:animOne val="branch"/>
          <dgm:animLvl val="lvl"/>
          <dgm:resizeHandles/>
        </dgm:presLayoutVars>
      </dgm:prSet>
      <dgm:spPr/>
    </dgm:pt>
    <dgm:pt modelId="{9E4F86B9-C7AD-4C07-A957-ECBA9EA96736}" type="pres">
      <dgm:prSet presAssocID="{77D28465-4DCF-45D2-848F-A9FE81C49614}" presName="hierRoot1" presStyleCnt="0">
        <dgm:presLayoutVars>
          <dgm:hierBranch val="init"/>
        </dgm:presLayoutVars>
      </dgm:prSet>
      <dgm:spPr/>
    </dgm:pt>
    <dgm:pt modelId="{0FBE9F7C-5BD0-464F-B901-A1E7D39BF1CE}" type="pres">
      <dgm:prSet presAssocID="{77D28465-4DCF-45D2-848F-A9FE81C49614}" presName="rootComposite1" presStyleCnt="0"/>
      <dgm:spPr/>
    </dgm:pt>
    <dgm:pt modelId="{1B9BD5D1-3A6D-4E8C-A898-863B4FB44830}" type="pres">
      <dgm:prSet presAssocID="{77D28465-4DCF-45D2-848F-A9FE81C49614}" presName="rootText1" presStyleLbl="node0" presStyleIdx="0" presStyleCnt="1" custScaleX="139388" custScaleY="139554">
        <dgm:presLayoutVars>
          <dgm:chPref val="3"/>
        </dgm:presLayoutVars>
      </dgm:prSet>
      <dgm:spPr/>
    </dgm:pt>
    <dgm:pt modelId="{34E0CA04-70ED-42FD-8B09-C01B0AB9B99E}" type="pres">
      <dgm:prSet presAssocID="{77D28465-4DCF-45D2-848F-A9FE81C49614}" presName="rootConnector1" presStyleLbl="node1" presStyleIdx="0" presStyleCnt="0"/>
      <dgm:spPr/>
    </dgm:pt>
    <dgm:pt modelId="{7D2BB924-6A05-4A4E-B77E-F30D16E4EF2D}" type="pres">
      <dgm:prSet presAssocID="{77D28465-4DCF-45D2-848F-A9FE81C49614}" presName="hierChild2" presStyleCnt="0"/>
      <dgm:spPr/>
    </dgm:pt>
    <dgm:pt modelId="{30CEB39B-89C9-4885-A301-6A566513BE31}" type="pres">
      <dgm:prSet presAssocID="{9ABBBEE6-2AD8-4B0A-9D5B-944C4B2BBA6B}" presName="Name37" presStyleLbl="parChTrans1D2" presStyleIdx="0" presStyleCnt="7"/>
      <dgm:spPr/>
    </dgm:pt>
    <dgm:pt modelId="{BB3B7B23-215D-499C-B6BC-F346B53517E1}" type="pres">
      <dgm:prSet presAssocID="{4FA820E4-63F2-4334-8373-4B6FD32C0DAA}" presName="hierRoot2" presStyleCnt="0">
        <dgm:presLayoutVars>
          <dgm:hierBranch val="init"/>
        </dgm:presLayoutVars>
      </dgm:prSet>
      <dgm:spPr/>
    </dgm:pt>
    <dgm:pt modelId="{13D46233-7FEA-4821-AC72-C34211F9F11D}" type="pres">
      <dgm:prSet presAssocID="{4FA820E4-63F2-4334-8373-4B6FD32C0DAA}" presName="rootComposite" presStyleCnt="0"/>
      <dgm:spPr/>
    </dgm:pt>
    <dgm:pt modelId="{F5444221-EB14-496D-ABFD-71328EBBF760}" type="pres">
      <dgm:prSet presAssocID="{4FA820E4-63F2-4334-8373-4B6FD32C0DAA}" presName="rootText" presStyleLbl="node2" presStyleIdx="0" presStyleCnt="7">
        <dgm:presLayoutVars>
          <dgm:chPref val="3"/>
        </dgm:presLayoutVars>
      </dgm:prSet>
      <dgm:spPr/>
    </dgm:pt>
    <dgm:pt modelId="{A6FAB19E-6262-4BEE-92A2-77330E733A54}" type="pres">
      <dgm:prSet presAssocID="{4FA820E4-63F2-4334-8373-4B6FD32C0DAA}" presName="rootConnector" presStyleLbl="node2" presStyleIdx="0" presStyleCnt="7"/>
      <dgm:spPr/>
    </dgm:pt>
    <dgm:pt modelId="{6D945348-6F14-40FF-86D2-A7561791BE3C}" type="pres">
      <dgm:prSet presAssocID="{4FA820E4-63F2-4334-8373-4B6FD32C0DAA}" presName="hierChild4" presStyleCnt="0"/>
      <dgm:spPr/>
    </dgm:pt>
    <dgm:pt modelId="{A830888C-65C3-4AC1-AB97-DF673F9CFF2C}" type="pres">
      <dgm:prSet presAssocID="{4FA820E4-63F2-4334-8373-4B6FD32C0DAA}" presName="hierChild5" presStyleCnt="0"/>
      <dgm:spPr/>
    </dgm:pt>
    <dgm:pt modelId="{423DA670-FF57-443D-BB00-5EB48561E59D}" type="pres">
      <dgm:prSet presAssocID="{CEB83C33-D087-4CEA-8A2D-7449862B8CB3}" presName="Name37" presStyleLbl="parChTrans1D2" presStyleIdx="1" presStyleCnt="7"/>
      <dgm:spPr/>
    </dgm:pt>
    <dgm:pt modelId="{41A1BFF4-D360-476F-8FB5-D3E821323984}" type="pres">
      <dgm:prSet presAssocID="{3382A166-A13C-4E98-B57F-FA0271630AE1}" presName="hierRoot2" presStyleCnt="0">
        <dgm:presLayoutVars>
          <dgm:hierBranch val="init"/>
        </dgm:presLayoutVars>
      </dgm:prSet>
      <dgm:spPr/>
    </dgm:pt>
    <dgm:pt modelId="{2F2605EF-62FC-4376-A080-1B29C1BBA18A}" type="pres">
      <dgm:prSet presAssocID="{3382A166-A13C-4E98-B57F-FA0271630AE1}" presName="rootComposite" presStyleCnt="0"/>
      <dgm:spPr/>
    </dgm:pt>
    <dgm:pt modelId="{940819F3-507B-44E1-BB6B-A44B7B3C4D18}" type="pres">
      <dgm:prSet presAssocID="{3382A166-A13C-4E98-B57F-FA0271630AE1}" presName="rootText" presStyleLbl="node2" presStyleIdx="1" presStyleCnt="7">
        <dgm:presLayoutVars>
          <dgm:chPref val="3"/>
        </dgm:presLayoutVars>
      </dgm:prSet>
      <dgm:spPr/>
    </dgm:pt>
    <dgm:pt modelId="{740B330C-5EF9-4B91-A05C-18593A95E601}" type="pres">
      <dgm:prSet presAssocID="{3382A166-A13C-4E98-B57F-FA0271630AE1}" presName="rootConnector" presStyleLbl="node2" presStyleIdx="1" presStyleCnt="7"/>
      <dgm:spPr/>
    </dgm:pt>
    <dgm:pt modelId="{9F393BB6-C015-43B1-9D48-D95E7678707D}" type="pres">
      <dgm:prSet presAssocID="{3382A166-A13C-4E98-B57F-FA0271630AE1}" presName="hierChild4" presStyleCnt="0"/>
      <dgm:spPr/>
    </dgm:pt>
    <dgm:pt modelId="{23621C07-524B-49C5-B125-7787566E8BEC}" type="pres">
      <dgm:prSet presAssocID="{3382A166-A13C-4E98-B57F-FA0271630AE1}" presName="hierChild5" presStyleCnt="0"/>
      <dgm:spPr/>
    </dgm:pt>
    <dgm:pt modelId="{6D87E321-BCB7-407F-B501-954D0EE2AD9C}" type="pres">
      <dgm:prSet presAssocID="{167BA8B3-6454-4C31-9B09-420B639C905F}" presName="Name37" presStyleLbl="parChTrans1D2" presStyleIdx="2" presStyleCnt="7"/>
      <dgm:spPr/>
    </dgm:pt>
    <dgm:pt modelId="{79BEC1E1-B533-4F13-B30C-C94B37DE556B}" type="pres">
      <dgm:prSet presAssocID="{30968944-D7A9-44EF-BF21-A1780103899A}" presName="hierRoot2" presStyleCnt="0">
        <dgm:presLayoutVars>
          <dgm:hierBranch val="init"/>
        </dgm:presLayoutVars>
      </dgm:prSet>
      <dgm:spPr/>
    </dgm:pt>
    <dgm:pt modelId="{929EE558-93F0-486F-88D6-413E132DD01D}" type="pres">
      <dgm:prSet presAssocID="{30968944-D7A9-44EF-BF21-A1780103899A}" presName="rootComposite" presStyleCnt="0"/>
      <dgm:spPr/>
    </dgm:pt>
    <dgm:pt modelId="{C57B80BC-7DA7-4D0D-8B8F-60206232CFDD}" type="pres">
      <dgm:prSet presAssocID="{30968944-D7A9-44EF-BF21-A1780103899A}" presName="rootText" presStyleLbl="node2" presStyleIdx="2" presStyleCnt="7">
        <dgm:presLayoutVars>
          <dgm:chPref val="3"/>
        </dgm:presLayoutVars>
      </dgm:prSet>
      <dgm:spPr/>
    </dgm:pt>
    <dgm:pt modelId="{6EFC276B-F591-41AE-90F3-C1EDB579E168}" type="pres">
      <dgm:prSet presAssocID="{30968944-D7A9-44EF-BF21-A1780103899A}" presName="rootConnector" presStyleLbl="node2" presStyleIdx="2" presStyleCnt="7"/>
      <dgm:spPr/>
    </dgm:pt>
    <dgm:pt modelId="{4D16A335-AA4B-4F40-A25C-3F77E3090572}" type="pres">
      <dgm:prSet presAssocID="{30968944-D7A9-44EF-BF21-A1780103899A}" presName="hierChild4" presStyleCnt="0"/>
      <dgm:spPr/>
    </dgm:pt>
    <dgm:pt modelId="{13C494FD-14C4-41B2-BDE1-9ED0DBAC44C8}" type="pres">
      <dgm:prSet presAssocID="{30968944-D7A9-44EF-BF21-A1780103899A}" presName="hierChild5" presStyleCnt="0"/>
      <dgm:spPr/>
    </dgm:pt>
    <dgm:pt modelId="{03F07B5A-BA51-4DB7-89A9-9879853F1FDB}" type="pres">
      <dgm:prSet presAssocID="{03E2EEC9-4E96-4E79-A802-846BC7723965}" presName="Name37" presStyleLbl="parChTrans1D2" presStyleIdx="3" presStyleCnt="7"/>
      <dgm:spPr/>
    </dgm:pt>
    <dgm:pt modelId="{F56DA571-BBB4-426B-8336-F7592A41ADB7}" type="pres">
      <dgm:prSet presAssocID="{F34BE6F1-BE8B-40B1-A784-68EC0F02EEDC}" presName="hierRoot2" presStyleCnt="0">
        <dgm:presLayoutVars>
          <dgm:hierBranch val="init"/>
        </dgm:presLayoutVars>
      </dgm:prSet>
      <dgm:spPr/>
    </dgm:pt>
    <dgm:pt modelId="{670EAA14-A369-49A6-AB03-5827BDE476B2}" type="pres">
      <dgm:prSet presAssocID="{F34BE6F1-BE8B-40B1-A784-68EC0F02EEDC}" presName="rootComposite" presStyleCnt="0"/>
      <dgm:spPr/>
    </dgm:pt>
    <dgm:pt modelId="{79D8BEC0-14E5-463D-9BBC-4F92F160FAAA}" type="pres">
      <dgm:prSet presAssocID="{F34BE6F1-BE8B-40B1-A784-68EC0F02EEDC}" presName="rootText" presStyleLbl="node2" presStyleIdx="3" presStyleCnt="7" custScaleX="124893" custScaleY="144765">
        <dgm:presLayoutVars>
          <dgm:chPref val="3"/>
        </dgm:presLayoutVars>
      </dgm:prSet>
      <dgm:spPr/>
    </dgm:pt>
    <dgm:pt modelId="{2611A805-4EDC-4829-8336-B33BF7E321CE}" type="pres">
      <dgm:prSet presAssocID="{F34BE6F1-BE8B-40B1-A784-68EC0F02EEDC}" presName="rootConnector" presStyleLbl="node2" presStyleIdx="3" presStyleCnt="7"/>
      <dgm:spPr/>
    </dgm:pt>
    <dgm:pt modelId="{52D148A4-575B-4D21-8DC2-76E4A8E60D2F}" type="pres">
      <dgm:prSet presAssocID="{F34BE6F1-BE8B-40B1-A784-68EC0F02EEDC}" presName="hierChild4" presStyleCnt="0"/>
      <dgm:spPr/>
    </dgm:pt>
    <dgm:pt modelId="{57693B5A-6478-465D-AC0D-89EC538E033D}" type="pres">
      <dgm:prSet presAssocID="{DE12008C-BCAC-4AED-A301-DC545270BD23}" presName="Name37" presStyleLbl="parChTrans1D3" presStyleIdx="0" presStyleCnt="4"/>
      <dgm:spPr/>
    </dgm:pt>
    <dgm:pt modelId="{9B8DB551-72C4-41FD-A482-2BBD1F33039C}" type="pres">
      <dgm:prSet presAssocID="{8E9A7263-E55C-46CC-BFDD-03DF7DFE0A06}" presName="hierRoot2" presStyleCnt="0">
        <dgm:presLayoutVars>
          <dgm:hierBranch val="init"/>
        </dgm:presLayoutVars>
      </dgm:prSet>
      <dgm:spPr/>
    </dgm:pt>
    <dgm:pt modelId="{B5CDDE13-C02E-430A-9412-52AC9832A37A}" type="pres">
      <dgm:prSet presAssocID="{8E9A7263-E55C-46CC-BFDD-03DF7DFE0A06}" presName="rootComposite" presStyleCnt="0"/>
      <dgm:spPr/>
    </dgm:pt>
    <dgm:pt modelId="{81D4E12B-F6ED-488A-B792-20770AD96E06}" type="pres">
      <dgm:prSet presAssocID="{8E9A7263-E55C-46CC-BFDD-03DF7DFE0A06}" presName="rootText" presStyleLbl="node3" presStyleIdx="0" presStyleCnt="4">
        <dgm:presLayoutVars>
          <dgm:chPref val="3"/>
        </dgm:presLayoutVars>
      </dgm:prSet>
      <dgm:spPr/>
    </dgm:pt>
    <dgm:pt modelId="{7FD7CB37-2D22-44DB-9B2D-14517FEFB9B0}" type="pres">
      <dgm:prSet presAssocID="{8E9A7263-E55C-46CC-BFDD-03DF7DFE0A06}" presName="rootConnector" presStyleLbl="node3" presStyleIdx="0" presStyleCnt="4"/>
      <dgm:spPr/>
    </dgm:pt>
    <dgm:pt modelId="{5FB5D3FC-3611-4B86-8B12-6C2B92B3C7F7}" type="pres">
      <dgm:prSet presAssocID="{8E9A7263-E55C-46CC-BFDD-03DF7DFE0A06}" presName="hierChild4" presStyleCnt="0"/>
      <dgm:spPr/>
    </dgm:pt>
    <dgm:pt modelId="{4E63F41C-B948-4BBF-898C-C094A4723C00}" type="pres">
      <dgm:prSet presAssocID="{8E9A7263-E55C-46CC-BFDD-03DF7DFE0A06}" presName="hierChild5" presStyleCnt="0"/>
      <dgm:spPr/>
    </dgm:pt>
    <dgm:pt modelId="{245B8E70-60C3-46BE-B809-D7F7FD4BE386}" type="pres">
      <dgm:prSet presAssocID="{8D3B4A09-0800-436B-9F7E-E08523D5F146}" presName="Name37" presStyleLbl="parChTrans1D3" presStyleIdx="1" presStyleCnt="4"/>
      <dgm:spPr/>
    </dgm:pt>
    <dgm:pt modelId="{7B0EB22B-C4E9-410C-A276-B188722E692F}" type="pres">
      <dgm:prSet presAssocID="{79D2761F-1E64-4823-996D-178E26A794EE}" presName="hierRoot2" presStyleCnt="0">
        <dgm:presLayoutVars>
          <dgm:hierBranch val="init"/>
        </dgm:presLayoutVars>
      </dgm:prSet>
      <dgm:spPr/>
    </dgm:pt>
    <dgm:pt modelId="{352949D9-572D-49FC-AEC6-97387C0D283A}" type="pres">
      <dgm:prSet presAssocID="{79D2761F-1E64-4823-996D-178E26A794EE}" presName="rootComposite" presStyleCnt="0"/>
      <dgm:spPr/>
    </dgm:pt>
    <dgm:pt modelId="{3E40FFC1-1CEB-4F3E-92E0-A079D7FC276B}" type="pres">
      <dgm:prSet presAssocID="{79D2761F-1E64-4823-996D-178E26A794EE}" presName="rootText" presStyleLbl="node3" presStyleIdx="1" presStyleCnt="4">
        <dgm:presLayoutVars>
          <dgm:chPref val="3"/>
        </dgm:presLayoutVars>
      </dgm:prSet>
      <dgm:spPr/>
    </dgm:pt>
    <dgm:pt modelId="{24102A82-C151-479E-BF19-19D20F401398}" type="pres">
      <dgm:prSet presAssocID="{79D2761F-1E64-4823-996D-178E26A794EE}" presName="rootConnector" presStyleLbl="node3" presStyleIdx="1" presStyleCnt="4"/>
      <dgm:spPr/>
    </dgm:pt>
    <dgm:pt modelId="{38FEF59F-2D39-421F-B6CA-E68C24B09CA1}" type="pres">
      <dgm:prSet presAssocID="{79D2761F-1E64-4823-996D-178E26A794EE}" presName="hierChild4" presStyleCnt="0"/>
      <dgm:spPr/>
    </dgm:pt>
    <dgm:pt modelId="{CE8F488A-CF4A-4A1E-9046-52ACB624BCC6}" type="pres">
      <dgm:prSet presAssocID="{79D2761F-1E64-4823-996D-178E26A794EE}" presName="hierChild5" presStyleCnt="0"/>
      <dgm:spPr/>
    </dgm:pt>
    <dgm:pt modelId="{3AA61451-113E-40FE-903C-C81E89EE2DA7}" type="pres">
      <dgm:prSet presAssocID="{96D0E1DB-91D0-485D-8929-8A0E7BFDC95C}" presName="Name37" presStyleLbl="parChTrans1D3" presStyleIdx="2" presStyleCnt="4"/>
      <dgm:spPr/>
    </dgm:pt>
    <dgm:pt modelId="{DE1A7EC8-B8DD-44BB-A1A0-109E6DA39D3B}" type="pres">
      <dgm:prSet presAssocID="{F7E646F6-68F7-43ED-9951-FF07CE792747}" presName="hierRoot2" presStyleCnt="0">
        <dgm:presLayoutVars>
          <dgm:hierBranch val="init"/>
        </dgm:presLayoutVars>
      </dgm:prSet>
      <dgm:spPr/>
    </dgm:pt>
    <dgm:pt modelId="{315612ED-DE3C-49F3-A265-78EC78E5238B}" type="pres">
      <dgm:prSet presAssocID="{F7E646F6-68F7-43ED-9951-FF07CE792747}" presName="rootComposite" presStyleCnt="0"/>
      <dgm:spPr/>
    </dgm:pt>
    <dgm:pt modelId="{543B550D-057D-437D-A1CB-3A586D42A30B}" type="pres">
      <dgm:prSet presAssocID="{F7E646F6-68F7-43ED-9951-FF07CE792747}" presName="rootText" presStyleLbl="node3" presStyleIdx="2" presStyleCnt="4" custScaleX="143045" custScaleY="151795">
        <dgm:presLayoutVars>
          <dgm:chPref val="3"/>
        </dgm:presLayoutVars>
      </dgm:prSet>
      <dgm:spPr/>
    </dgm:pt>
    <dgm:pt modelId="{3D5421AD-AB8B-41EF-8635-E34AA57BA4F5}" type="pres">
      <dgm:prSet presAssocID="{F7E646F6-68F7-43ED-9951-FF07CE792747}" presName="rootConnector" presStyleLbl="node3" presStyleIdx="2" presStyleCnt="4"/>
      <dgm:spPr/>
    </dgm:pt>
    <dgm:pt modelId="{20C6327D-514D-45AE-9B78-4483320F3839}" type="pres">
      <dgm:prSet presAssocID="{F7E646F6-68F7-43ED-9951-FF07CE792747}" presName="hierChild4" presStyleCnt="0"/>
      <dgm:spPr/>
    </dgm:pt>
    <dgm:pt modelId="{D164E485-56EF-40C2-9850-2D56ABCC90F9}" type="pres">
      <dgm:prSet presAssocID="{F7E646F6-68F7-43ED-9951-FF07CE792747}" presName="hierChild5" presStyleCnt="0"/>
      <dgm:spPr/>
    </dgm:pt>
    <dgm:pt modelId="{F8AAAF95-0F9C-4D66-A8BA-94BB6841B924}" type="pres">
      <dgm:prSet presAssocID="{8C27FE57-4029-4AB0-B52D-58A317FA93F8}" presName="Name37" presStyleLbl="parChTrans1D3" presStyleIdx="3" presStyleCnt="4"/>
      <dgm:spPr/>
    </dgm:pt>
    <dgm:pt modelId="{31E772C0-119A-4233-9B42-849F5BFCAF1B}" type="pres">
      <dgm:prSet presAssocID="{A64B14B9-AAC9-4628-A31A-C433281073DF}" presName="hierRoot2" presStyleCnt="0">
        <dgm:presLayoutVars>
          <dgm:hierBranch val="init"/>
        </dgm:presLayoutVars>
      </dgm:prSet>
      <dgm:spPr/>
    </dgm:pt>
    <dgm:pt modelId="{B5B35F7B-6CFD-4628-B418-EB988FFE91E5}" type="pres">
      <dgm:prSet presAssocID="{A64B14B9-AAC9-4628-A31A-C433281073DF}" presName="rootComposite" presStyleCnt="0"/>
      <dgm:spPr/>
    </dgm:pt>
    <dgm:pt modelId="{2DD2CDF4-5057-4929-9376-53B52ECA1554}" type="pres">
      <dgm:prSet presAssocID="{A64B14B9-AAC9-4628-A31A-C433281073DF}" presName="rootText" presStyleLbl="node3" presStyleIdx="3" presStyleCnt="4">
        <dgm:presLayoutVars>
          <dgm:chPref val="3"/>
        </dgm:presLayoutVars>
      </dgm:prSet>
      <dgm:spPr/>
    </dgm:pt>
    <dgm:pt modelId="{4EB29BFF-B545-4B10-B111-1BC6E92139B8}" type="pres">
      <dgm:prSet presAssocID="{A64B14B9-AAC9-4628-A31A-C433281073DF}" presName="rootConnector" presStyleLbl="node3" presStyleIdx="3" presStyleCnt="4"/>
      <dgm:spPr/>
    </dgm:pt>
    <dgm:pt modelId="{30980E22-CE4D-455F-A92A-C76A59FB8653}" type="pres">
      <dgm:prSet presAssocID="{A64B14B9-AAC9-4628-A31A-C433281073DF}" presName="hierChild4" presStyleCnt="0"/>
      <dgm:spPr/>
    </dgm:pt>
    <dgm:pt modelId="{5324384E-21A5-4F48-842C-DC17A39B46CD}" type="pres">
      <dgm:prSet presAssocID="{A64B14B9-AAC9-4628-A31A-C433281073DF}" presName="hierChild5" presStyleCnt="0"/>
      <dgm:spPr/>
    </dgm:pt>
    <dgm:pt modelId="{0B651DAD-1460-4243-8000-67F82F83BB47}" type="pres">
      <dgm:prSet presAssocID="{F34BE6F1-BE8B-40B1-A784-68EC0F02EEDC}" presName="hierChild5" presStyleCnt="0"/>
      <dgm:spPr/>
    </dgm:pt>
    <dgm:pt modelId="{779C4674-D487-450B-A4C2-FC1F0F20475F}" type="pres">
      <dgm:prSet presAssocID="{095CFB3E-E066-4255-9879-22F8815E78FC}" presName="Name37" presStyleLbl="parChTrans1D2" presStyleIdx="4" presStyleCnt="7"/>
      <dgm:spPr/>
    </dgm:pt>
    <dgm:pt modelId="{75C1B81B-2B60-4C4A-9187-5C1F53222E2F}" type="pres">
      <dgm:prSet presAssocID="{D1BFE1DF-32EC-4CE1-BDA7-07139A7D88BD}" presName="hierRoot2" presStyleCnt="0">
        <dgm:presLayoutVars>
          <dgm:hierBranch val="init"/>
        </dgm:presLayoutVars>
      </dgm:prSet>
      <dgm:spPr/>
    </dgm:pt>
    <dgm:pt modelId="{FAB2A031-E442-47E4-B538-F477BF32666D}" type="pres">
      <dgm:prSet presAssocID="{D1BFE1DF-32EC-4CE1-BDA7-07139A7D88BD}" presName="rootComposite" presStyleCnt="0"/>
      <dgm:spPr/>
    </dgm:pt>
    <dgm:pt modelId="{69F889C1-747B-4066-AD6A-CE69FAA0F44A}" type="pres">
      <dgm:prSet presAssocID="{D1BFE1DF-32EC-4CE1-BDA7-07139A7D88BD}" presName="rootText" presStyleLbl="node2" presStyleIdx="4" presStyleCnt="7">
        <dgm:presLayoutVars>
          <dgm:chPref val="3"/>
        </dgm:presLayoutVars>
      </dgm:prSet>
      <dgm:spPr/>
    </dgm:pt>
    <dgm:pt modelId="{76712E4F-1765-4586-A08B-B2D5B37EE3DB}" type="pres">
      <dgm:prSet presAssocID="{D1BFE1DF-32EC-4CE1-BDA7-07139A7D88BD}" presName="rootConnector" presStyleLbl="node2" presStyleIdx="4" presStyleCnt="7"/>
      <dgm:spPr/>
    </dgm:pt>
    <dgm:pt modelId="{2CA17967-36DC-406D-9A2D-868692507D89}" type="pres">
      <dgm:prSet presAssocID="{D1BFE1DF-32EC-4CE1-BDA7-07139A7D88BD}" presName="hierChild4" presStyleCnt="0"/>
      <dgm:spPr/>
    </dgm:pt>
    <dgm:pt modelId="{18D3207E-509F-4426-A93B-C827F7FE599A}" type="pres">
      <dgm:prSet presAssocID="{D1BFE1DF-32EC-4CE1-BDA7-07139A7D88BD}" presName="hierChild5" presStyleCnt="0"/>
      <dgm:spPr/>
    </dgm:pt>
    <dgm:pt modelId="{290BA5B0-0BFA-4BCE-B0E3-7F1FB1728EA1}" type="pres">
      <dgm:prSet presAssocID="{4745A403-D8A3-466E-AC32-41B55C96EF3F}" presName="Name37" presStyleLbl="parChTrans1D2" presStyleIdx="5" presStyleCnt="7"/>
      <dgm:spPr/>
    </dgm:pt>
    <dgm:pt modelId="{6676BC90-3559-49B9-B1FF-ABB05875642C}" type="pres">
      <dgm:prSet presAssocID="{F8F83B01-45BD-47D5-AA75-70893682FEDD}" presName="hierRoot2" presStyleCnt="0">
        <dgm:presLayoutVars>
          <dgm:hierBranch val="init"/>
        </dgm:presLayoutVars>
      </dgm:prSet>
      <dgm:spPr/>
    </dgm:pt>
    <dgm:pt modelId="{D02571E4-18D1-4929-957F-D9E91DE195ED}" type="pres">
      <dgm:prSet presAssocID="{F8F83B01-45BD-47D5-AA75-70893682FEDD}" presName="rootComposite" presStyleCnt="0"/>
      <dgm:spPr/>
    </dgm:pt>
    <dgm:pt modelId="{0E57C86C-A3E3-4139-A973-902FC7181B21}" type="pres">
      <dgm:prSet presAssocID="{F8F83B01-45BD-47D5-AA75-70893682FEDD}" presName="rootText" presStyleLbl="node2" presStyleIdx="5" presStyleCnt="7">
        <dgm:presLayoutVars>
          <dgm:chPref val="3"/>
        </dgm:presLayoutVars>
      </dgm:prSet>
      <dgm:spPr/>
    </dgm:pt>
    <dgm:pt modelId="{51C15EDE-EBF7-4516-9512-314F593CDFCA}" type="pres">
      <dgm:prSet presAssocID="{F8F83B01-45BD-47D5-AA75-70893682FEDD}" presName="rootConnector" presStyleLbl="node2" presStyleIdx="5" presStyleCnt="7"/>
      <dgm:spPr/>
    </dgm:pt>
    <dgm:pt modelId="{976080B2-2A6E-4E1F-92CD-EC763FB5BBB1}" type="pres">
      <dgm:prSet presAssocID="{F8F83B01-45BD-47D5-AA75-70893682FEDD}" presName="hierChild4" presStyleCnt="0"/>
      <dgm:spPr/>
    </dgm:pt>
    <dgm:pt modelId="{AB385957-A343-4EAC-A719-F90AD3E831AE}" type="pres">
      <dgm:prSet presAssocID="{F8F83B01-45BD-47D5-AA75-70893682FEDD}" presName="hierChild5" presStyleCnt="0"/>
      <dgm:spPr/>
    </dgm:pt>
    <dgm:pt modelId="{A668A66B-D42D-48C3-B982-F8217805A44E}" type="pres">
      <dgm:prSet presAssocID="{C4991738-3137-4E0F-93A1-6116E00E7561}" presName="Name37" presStyleLbl="parChTrans1D2" presStyleIdx="6" presStyleCnt="7"/>
      <dgm:spPr/>
    </dgm:pt>
    <dgm:pt modelId="{9D568BD2-6AFC-4BD2-837C-41B7F4E0FB3C}" type="pres">
      <dgm:prSet presAssocID="{30F8DC3C-E7C4-43BC-AE55-075E2948E907}" presName="hierRoot2" presStyleCnt="0">
        <dgm:presLayoutVars>
          <dgm:hierBranch val="init"/>
        </dgm:presLayoutVars>
      </dgm:prSet>
      <dgm:spPr/>
    </dgm:pt>
    <dgm:pt modelId="{5CB14669-F5E3-49B5-A1E4-5204D8C9A719}" type="pres">
      <dgm:prSet presAssocID="{30F8DC3C-E7C4-43BC-AE55-075E2948E907}" presName="rootComposite" presStyleCnt="0"/>
      <dgm:spPr/>
    </dgm:pt>
    <dgm:pt modelId="{A3B84362-0828-4EDF-A621-C648C8137E2A}" type="pres">
      <dgm:prSet presAssocID="{30F8DC3C-E7C4-43BC-AE55-075E2948E907}" presName="rootText" presStyleLbl="node2" presStyleIdx="6" presStyleCnt="7">
        <dgm:presLayoutVars>
          <dgm:chPref val="3"/>
        </dgm:presLayoutVars>
      </dgm:prSet>
      <dgm:spPr/>
    </dgm:pt>
    <dgm:pt modelId="{745BDB58-16F5-45FF-9D16-23C7426BF301}" type="pres">
      <dgm:prSet presAssocID="{30F8DC3C-E7C4-43BC-AE55-075E2948E907}" presName="rootConnector" presStyleLbl="node2" presStyleIdx="6" presStyleCnt="7"/>
      <dgm:spPr/>
    </dgm:pt>
    <dgm:pt modelId="{CFDF2D01-7EF5-49B9-93C8-B08E2F8DF26C}" type="pres">
      <dgm:prSet presAssocID="{30F8DC3C-E7C4-43BC-AE55-075E2948E907}" presName="hierChild4" presStyleCnt="0"/>
      <dgm:spPr/>
    </dgm:pt>
    <dgm:pt modelId="{46F75403-F909-49C9-AF62-BCE903B61A54}" type="pres">
      <dgm:prSet presAssocID="{30F8DC3C-E7C4-43BC-AE55-075E2948E907}" presName="hierChild5" presStyleCnt="0"/>
      <dgm:spPr/>
    </dgm:pt>
    <dgm:pt modelId="{9E46F8DC-525F-43A8-B7FC-090BF23001D5}" type="pres">
      <dgm:prSet presAssocID="{77D28465-4DCF-45D2-848F-A9FE81C49614}" presName="hierChild3" presStyleCnt="0"/>
      <dgm:spPr/>
    </dgm:pt>
  </dgm:ptLst>
  <dgm:cxnLst>
    <dgm:cxn modelId="{10ADFE02-803B-46D3-B24D-F187411CCA49}" srcId="{F34BE6F1-BE8B-40B1-A784-68EC0F02EEDC}" destId="{F7E646F6-68F7-43ED-9951-FF07CE792747}" srcOrd="2" destOrd="0" parTransId="{96D0E1DB-91D0-485D-8929-8A0E7BFDC95C}" sibTransId="{B9B27B5F-814E-4520-ABCA-3B68EEB4F33B}"/>
    <dgm:cxn modelId="{2545C206-3DB6-40AE-B4D7-F327B209A063}" type="presOf" srcId="{30968944-D7A9-44EF-BF21-A1780103899A}" destId="{C57B80BC-7DA7-4D0D-8B8F-60206232CFDD}" srcOrd="0" destOrd="0" presId="urn:microsoft.com/office/officeart/2005/8/layout/orgChart1"/>
    <dgm:cxn modelId="{F2E59E0D-7884-4E59-9278-D58E7ED9AA90}" type="presOf" srcId="{30F8DC3C-E7C4-43BC-AE55-075E2948E907}" destId="{745BDB58-16F5-45FF-9D16-23C7426BF301}" srcOrd="1" destOrd="0" presId="urn:microsoft.com/office/officeart/2005/8/layout/orgChart1"/>
    <dgm:cxn modelId="{2F97390F-390E-43B0-89A8-353BC49DBFD3}" type="presOf" srcId="{CEB83C33-D087-4CEA-8A2D-7449862B8CB3}" destId="{423DA670-FF57-443D-BB00-5EB48561E59D}" srcOrd="0" destOrd="0" presId="urn:microsoft.com/office/officeart/2005/8/layout/orgChart1"/>
    <dgm:cxn modelId="{54473C0F-E942-49FB-B4E6-293DF6F868D2}" type="presOf" srcId="{79D2761F-1E64-4823-996D-178E26A794EE}" destId="{3E40FFC1-1CEB-4F3E-92E0-A079D7FC276B}" srcOrd="0" destOrd="0" presId="urn:microsoft.com/office/officeart/2005/8/layout/orgChart1"/>
    <dgm:cxn modelId="{12044414-F870-44B9-83D2-ED4C9590F9C3}" srcId="{F34BE6F1-BE8B-40B1-A784-68EC0F02EEDC}" destId="{79D2761F-1E64-4823-996D-178E26A794EE}" srcOrd="1" destOrd="0" parTransId="{8D3B4A09-0800-436B-9F7E-E08523D5F146}" sibTransId="{53BFE6B3-376F-49F1-8EF1-9C24841659BB}"/>
    <dgm:cxn modelId="{206AC315-1694-41D0-B4FB-A182724F73E7}" type="presOf" srcId="{A64B14B9-AAC9-4628-A31A-C433281073DF}" destId="{4EB29BFF-B545-4B10-B111-1BC6E92139B8}" srcOrd="1" destOrd="0" presId="urn:microsoft.com/office/officeart/2005/8/layout/orgChart1"/>
    <dgm:cxn modelId="{A8D8EF1A-0427-4DED-8364-22B497BB0D05}" srcId="{77D28465-4DCF-45D2-848F-A9FE81C49614}" destId="{D1BFE1DF-32EC-4CE1-BDA7-07139A7D88BD}" srcOrd="4" destOrd="0" parTransId="{095CFB3E-E066-4255-9879-22F8815E78FC}" sibTransId="{726C6DBC-BEE7-44E1-BACB-997FC0EBCEB8}"/>
    <dgm:cxn modelId="{57B4FE1C-C692-4BA7-9B64-AABB50D61DD9}" type="presOf" srcId="{D1BFE1DF-32EC-4CE1-BDA7-07139A7D88BD}" destId="{69F889C1-747B-4066-AD6A-CE69FAA0F44A}" srcOrd="0" destOrd="0" presId="urn:microsoft.com/office/officeart/2005/8/layout/orgChart1"/>
    <dgm:cxn modelId="{7ED52028-9EBF-47B1-B8BE-EC7E82A9D064}" srcId="{77D28465-4DCF-45D2-848F-A9FE81C49614}" destId="{30F8DC3C-E7C4-43BC-AE55-075E2948E907}" srcOrd="6" destOrd="0" parTransId="{C4991738-3137-4E0F-93A1-6116E00E7561}" sibTransId="{C025DC1D-7282-4D8C-B13A-3342048B559F}"/>
    <dgm:cxn modelId="{8C56532A-3107-4FEF-A964-4582479DAABF}" srcId="{F34BE6F1-BE8B-40B1-A784-68EC0F02EEDC}" destId="{A64B14B9-AAC9-4628-A31A-C433281073DF}" srcOrd="3" destOrd="0" parTransId="{8C27FE57-4029-4AB0-B52D-58A317FA93F8}" sibTransId="{DDB39BB4-EC70-4977-9465-AE41D576A5BE}"/>
    <dgm:cxn modelId="{83A33B2D-7FDF-439D-8A41-BAD2AEF44901}" type="presOf" srcId="{F34BE6F1-BE8B-40B1-A784-68EC0F02EEDC}" destId="{2611A805-4EDC-4829-8336-B33BF7E321CE}" srcOrd="1" destOrd="0" presId="urn:microsoft.com/office/officeart/2005/8/layout/orgChart1"/>
    <dgm:cxn modelId="{6F768A36-5C8C-4F77-AF0C-A057C8C40EDB}" srcId="{77D28465-4DCF-45D2-848F-A9FE81C49614}" destId="{4FA820E4-63F2-4334-8373-4B6FD32C0DAA}" srcOrd="0" destOrd="0" parTransId="{9ABBBEE6-2AD8-4B0A-9D5B-944C4B2BBA6B}" sibTransId="{34DBD59D-65D1-4D52-843B-CB22F75AB220}"/>
    <dgm:cxn modelId="{1948403A-468C-4978-8DEE-E21C7856E698}" type="presOf" srcId="{C4991738-3137-4E0F-93A1-6116E00E7561}" destId="{A668A66B-D42D-48C3-B982-F8217805A44E}" srcOrd="0" destOrd="0" presId="urn:microsoft.com/office/officeart/2005/8/layout/orgChart1"/>
    <dgm:cxn modelId="{D4CB8B69-BC9F-4465-A1B3-7C0B4FAF908B}" type="presOf" srcId="{4FA820E4-63F2-4334-8373-4B6FD32C0DAA}" destId="{A6FAB19E-6262-4BEE-92A2-77330E733A54}" srcOrd="1" destOrd="0" presId="urn:microsoft.com/office/officeart/2005/8/layout/orgChart1"/>
    <dgm:cxn modelId="{9852056B-73B2-4BBF-BE02-A2D8B637D70C}" type="presOf" srcId="{96D0E1DB-91D0-485D-8929-8A0E7BFDC95C}" destId="{3AA61451-113E-40FE-903C-C81E89EE2DA7}" srcOrd="0" destOrd="0" presId="urn:microsoft.com/office/officeart/2005/8/layout/orgChart1"/>
    <dgm:cxn modelId="{82684F4D-1E09-4C67-9608-D80A1EDEF94F}" type="presOf" srcId="{F7E646F6-68F7-43ED-9951-FF07CE792747}" destId="{3D5421AD-AB8B-41EF-8635-E34AA57BA4F5}" srcOrd="1" destOrd="0" presId="urn:microsoft.com/office/officeart/2005/8/layout/orgChart1"/>
    <dgm:cxn modelId="{EED49A4D-56E0-4EFF-A003-B17BCD50D3ED}" type="presOf" srcId="{E6F86B81-519F-4C17-AFCE-D038A2ECD1CE}" destId="{BA1042DC-9031-4534-9483-71EA51464BDE}" srcOrd="0" destOrd="0" presId="urn:microsoft.com/office/officeart/2005/8/layout/orgChart1"/>
    <dgm:cxn modelId="{D281C64D-0974-4DF1-8CA8-36FE711C493D}" type="presOf" srcId="{03E2EEC9-4E96-4E79-A802-846BC7723965}" destId="{03F07B5A-BA51-4DB7-89A9-9879853F1FDB}" srcOrd="0" destOrd="0" presId="urn:microsoft.com/office/officeart/2005/8/layout/orgChart1"/>
    <dgm:cxn modelId="{B68CF851-DAAC-402A-AA25-9A369E9840EE}" srcId="{77D28465-4DCF-45D2-848F-A9FE81C49614}" destId="{F34BE6F1-BE8B-40B1-A784-68EC0F02EEDC}" srcOrd="3" destOrd="0" parTransId="{03E2EEC9-4E96-4E79-A802-846BC7723965}" sibTransId="{3DD92AFA-8BBD-4842-A913-C37E0DECF436}"/>
    <dgm:cxn modelId="{4ADC4073-794A-45E7-B1EF-B5A7E0FB6CCD}" type="presOf" srcId="{77D28465-4DCF-45D2-848F-A9FE81C49614}" destId="{34E0CA04-70ED-42FD-8B09-C01B0AB9B99E}" srcOrd="1" destOrd="0" presId="urn:microsoft.com/office/officeart/2005/8/layout/orgChart1"/>
    <dgm:cxn modelId="{D7DDB955-8886-4853-B428-61B92E1C5857}" srcId="{E6F86B81-519F-4C17-AFCE-D038A2ECD1CE}" destId="{77D28465-4DCF-45D2-848F-A9FE81C49614}" srcOrd="0" destOrd="0" parTransId="{49091B49-B5B9-4E5C-8664-CAE87F841D7A}" sibTransId="{D1DA1A62-ECF8-47B0-847C-5E199302B07A}"/>
    <dgm:cxn modelId="{E787AC57-B3C2-43EB-BDB3-BE9132EFD85C}" type="presOf" srcId="{F8F83B01-45BD-47D5-AA75-70893682FEDD}" destId="{51C15EDE-EBF7-4516-9512-314F593CDFCA}" srcOrd="1" destOrd="0" presId="urn:microsoft.com/office/officeart/2005/8/layout/orgChart1"/>
    <dgm:cxn modelId="{25E9855A-E5A3-43DA-B072-85C658648CF4}" type="presOf" srcId="{4745A403-D8A3-466E-AC32-41B55C96EF3F}" destId="{290BA5B0-0BFA-4BCE-B0E3-7F1FB1728EA1}" srcOrd="0" destOrd="0" presId="urn:microsoft.com/office/officeart/2005/8/layout/orgChart1"/>
    <dgm:cxn modelId="{EF6A427D-1478-42BF-B0A2-61FC871A33A2}" type="presOf" srcId="{79D2761F-1E64-4823-996D-178E26A794EE}" destId="{24102A82-C151-479E-BF19-19D20F401398}" srcOrd="1" destOrd="0" presId="urn:microsoft.com/office/officeart/2005/8/layout/orgChart1"/>
    <dgm:cxn modelId="{0B1FDD80-145E-41B7-8D9B-26C11DE2EF8F}" srcId="{F34BE6F1-BE8B-40B1-A784-68EC0F02EEDC}" destId="{8E9A7263-E55C-46CC-BFDD-03DF7DFE0A06}" srcOrd="0" destOrd="0" parTransId="{DE12008C-BCAC-4AED-A301-DC545270BD23}" sibTransId="{35C6EEF7-DE6C-43EE-9D60-C9255F595913}"/>
    <dgm:cxn modelId="{6913878A-7D25-45CC-A98B-B127C48BF7F1}" type="presOf" srcId="{77D28465-4DCF-45D2-848F-A9FE81C49614}" destId="{1B9BD5D1-3A6D-4E8C-A898-863B4FB44830}" srcOrd="0" destOrd="0" presId="urn:microsoft.com/office/officeart/2005/8/layout/orgChart1"/>
    <dgm:cxn modelId="{46B9B08C-7123-4CF8-A200-A56EB480A460}" type="presOf" srcId="{D1BFE1DF-32EC-4CE1-BDA7-07139A7D88BD}" destId="{76712E4F-1765-4586-A08B-B2D5B37EE3DB}" srcOrd="1" destOrd="0" presId="urn:microsoft.com/office/officeart/2005/8/layout/orgChart1"/>
    <dgm:cxn modelId="{2EBEB891-E588-4092-A18F-269ABCAAAA95}" type="presOf" srcId="{30968944-D7A9-44EF-BF21-A1780103899A}" destId="{6EFC276B-F591-41AE-90F3-C1EDB579E168}" srcOrd="1" destOrd="0" presId="urn:microsoft.com/office/officeart/2005/8/layout/orgChart1"/>
    <dgm:cxn modelId="{BC728892-0522-4DDB-B135-7EC62F8DEC8D}" type="presOf" srcId="{9ABBBEE6-2AD8-4B0A-9D5B-944C4B2BBA6B}" destId="{30CEB39B-89C9-4885-A301-6A566513BE31}" srcOrd="0" destOrd="0" presId="urn:microsoft.com/office/officeart/2005/8/layout/orgChart1"/>
    <dgm:cxn modelId="{7278399C-BC6A-4079-885C-B3EC97F14220}" srcId="{77D28465-4DCF-45D2-848F-A9FE81C49614}" destId="{F8F83B01-45BD-47D5-AA75-70893682FEDD}" srcOrd="5" destOrd="0" parTransId="{4745A403-D8A3-466E-AC32-41B55C96EF3F}" sibTransId="{99E9DDDB-9EDA-4775-9587-E6A103D88139}"/>
    <dgm:cxn modelId="{4AEB7B9C-DC22-4FBE-8DBA-AD1D6C2048C5}" type="presOf" srcId="{8E9A7263-E55C-46CC-BFDD-03DF7DFE0A06}" destId="{7FD7CB37-2D22-44DB-9B2D-14517FEFB9B0}" srcOrd="1" destOrd="0" presId="urn:microsoft.com/office/officeart/2005/8/layout/orgChart1"/>
    <dgm:cxn modelId="{3A025C9D-DA2D-48F3-B2A5-0A41973C6F98}" type="presOf" srcId="{F7E646F6-68F7-43ED-9951-FF07CE792747}" destId="{543B550D-057D-437D-A1CB-3A586D42A30B}" srcOrd="0" destOrd="0" presId="urn:microsoft.com/office/officeart/2005/8/layout/orgChart1"/>
    <dgm:cxn modelId="{ED785AA1-8A15-4E5B-8A6E-F402E1A15504}" type="presOf" srcId="{4FA820E4-63F2-4334-8373-4B6FD32C0DAA}" destId="{F5444221-EB14-496D-ABFD-71328EBBF760}" srcOrd="0" destOrd="0" presId="urn:microsoft.com/office/officeart/2005/8/layout/orgChart1"/>
    <dgm:cxn modelId="{6D7776C2-2468-4291-B060-0A8E8877A44A}" type="presOf" srcId="{DE12008C-BCAC-4AED-A301-DC545270BD23}" destId="{57693B5A-6478-465D-AC0D-89EC538E033D}" srcOrd="0" destOrd="0" presId="urn:microsoft.com/office/officeart/2005/8/layout/orgChart1"/>
    <dgm:cxn modelId="{788DAEC4-00C2-49D1-A9AB-8CC11B6F81A6}" type="presOf" srcId="{095CFB3E-E066-4255-9879-22F8815E78FC}" destId="{779C4674-D487-450B-A4C2-FC1F0F20475F}" srcOrd="0" destOrd="0" presId="urn:microsoft.com/office/officeart/2005/8/layout/orgChart1"/>
    <dgm:cxn modelId="{487C40CA-1459-42C0-A140-2C30385CA772}" type="presOf" srcId="{3382A166-A13C-4E98-B57F-FA0271630AE1}" destId="{940819F3-507B-44E1-BB6B-A44B7B3C4D18}" srcOrd="0" destOrd="0" presId="urn:microsoft.com/office/officeart/2005/8/layout/orgChart1"/>
    <dgm:cxn modelId="{348CB4CC-85E4-4A28-B786-86106F3A8082}" type="presOf" srcId="{167BA8B3-6454-4C31-9B09-420B639C905F}" destId="{6D87E321-BCB7-407F-B501-954D0EE2AD9C}" srcOrd="0" destOrd="0" presId="urn:microsoft.com/office/officeart/2005/8/layout/orgChart1"/>
    <dgm:cxn modelId="{FC7DD2CD-4D9F-4759-8393-C3FDFDA64909}" type="presOf" srcId="{F8F83B01-45BD-47D5-AA75-70893682FEDD}" destId="{0E57C86C-A3E3-4139-A973-902FC7181B21}" srcOrd="0" destOrd="0" presId="urn:microsoft.com/office/officeart/2005/8/layout/orgChart1"/>
    <dgm:cxn modelId="{5CFA89D8-6C36-4E1A-85BB-90A9FF7C8D56}" type="presOf" srcId="{8E9A7263-E55C-46CC-BFDD-03DF7DFE0A06}" destId="{81D4E12B-F6ED-488A-B792-20770AD96E06}" srcOrd="0" destOrd="0" presId="urn:microsoft.com/office/officeart/2005/8/layout/orgChart1"/>
    <dgm:cxn modelId="{105C7DDC-EDD7-4CD6-939D-BAC0A0CE4A4C}" type="presOf" srcId="{8C27FE57-4029-4AB0-B52D-58A317FA93F8}" destId="{F8AAAF95-0F9C-4D66-A8BA-94BB6841B924}" srcOrd="0" destOrd="0" presId="urn:microsoft.com/office/officeart/2005/8/layout/orgChart1"/>
    <dgm:cxn modelId="{021DB3DE-F06E-4B65-ABFF-BC432B7AAF53}" type="presOf" srcId="{30F8DC3C-E7C4-43BC-AE55-075E2948E907}" destId="{A3B84362-0828-4EDF-A621-C648C8137E2A}" srcOrd="0" destOrd="0" presId="urn:microsoft.com/office/officeart/2005/8/layout/orgChart1"/>
    <dgm:cxn modelId="{9CB5BFDE-D730-4DB1-8B2B-870522C8D433}" type="presOf" srcId="{3382A166-A13C-4E98-B57F-FA0271630AE1}" destId="{740B330C-5EF9-4B91-A05C-18593A95E601}" srcOrd="1" destOrd="0" presId="urn:microsoft.com/office/officeart/2005/8/layout/orgChart1"/>
    <dgm:cxn modelId="{C88E09ED-5357-4A2C-A553-7DC81F9A8649}" srcId="{77D28465-4DCF-45D2-848F-A9FE81C49614}" destId="{30968944-D7A9-44EF-BF21-A1780103899A}" srcOrd="2" destOrd="0" parTransId="{167BA8B3-6454-4C31-9B09-420B639C905F}" sibTransId="{FE64BBEE-AC36-4F5F-B19A-B0C28D1C4761}"/>
    <dgm:cxn modelId="{BAA914EF-CD09-450A-8402-38B643984658}" type="presOf" srcId="{F34BE6F1-BE8B-40B1-A784-68EC0F02EEDC}" destId="{79D8BEC0-14E5-463D-9BBC-4F92F160FAAA}" srcOrd="0" destOrd="0" presId="urn:microsoft.com/office/officeart/2005/8/layout/orgChart1"/>
    <dgm:cxn modelId="{2A954BF4-26B7-4344-8B56-E18B8968C5A0}" type="presOf" srcId="{8D3B4A09-0800-436B-9F7E-E08523D5F146}" destId="{245B8E70-60C3-46BE-B809-D7F7FD4BE386}" srcOrd="0" destOrd="0" presId="urn:microsoft.com/office/officeart/2005/8/layout/orgChart1"/>
    <dgm:cxn modelId="{7F6518F5-04FE-4B71-AC57-C8F936E0898D}" srcId="{77D28465-4DCF-45D2-848F-A9FE81C49614}" destId="{3382A166-A13C-4E98-B57F-FA0271630AE1}" srcOrd="1" destOrd="0" parTransId="{CEB83C33-D087-4CEA-8A2D-7449862B8CB3}" sibTransId="{7809B7A7-2679-4C8D-A4B8-D1BFC2EDE1EE}"/>
    <dgm:cxn modelId="{24B993FB-28B7-471C-ABCC-0FED2D96E6FD}" type="presOf" srcId="{A64B14B9-AAC9-4628-A31A-C433281073DF}" destId="{2DD2CDF4-5057-4929-9376-53B52ECA1554}" srcOrd="0" destOrd="0" presId="urn:microsoft.com/office/officeart/2005/8/layout/orgChart1"/>
    <dgm:cxn modelId="{9A80CDFE-0E4D-40BF-9511-15E092C105D2}" type="presParOf" srcId="{BA1042DC-9031-4534-9483-71EA51464BDE}" destId="{9E4F86B9-C7AD-4C07-A957-ECBA9EA96736}" srcOrd="0" destOrd="0" presId="urn:microsoft.com/office/officeart/2005/8/layout/orgChart1"/>
    <dgm:cxn modelId="{FE2AEC58-ABBC-4B40-B1E3-543BFA4CF478}" type="presParOf" srcId="{9E4F86B9-C7AD-4C07-A957-ECBA9EA96736}" destId="{0FBE9F7C-5BD0-464F-B901-A1E7D39BF1CE}" srcOrd="0" destOrd="0" presId="urn:microsoft.com/office/officeart/2005/8/layout/orgChart1"/>
    <dgm:cxn modelId="{E3BD15F7-3520-45AB-83C2-13624CED3BEC}" type="presParOf" srcId="{0FBE9F7C-5BD0-464F-B901-A1E7D39BF1CE}" destId="{1B9BD5D1-3A6D-4E8C-A898-863B4FB44830}" srcOrd="0" destOrd="0" presId="urn:microsoft.com/office/officeart/2005/8/layout/orgChart1"/>
    <dgm:cxn modelId="{BA98134A-AA38-4208-8E41-ED35E16FF33B}" type="presParOf" srcId="{0FBE9F7C-5BD0-464F-B901-A1E7D39BF1CE}" destId="{34E0CA04-70ED-42FD-8B09-C01B0AB9B99E}" srcOrd="1" destOrd="0" presId="urn:microsoft.com/office/officeart/2005/8/layout/orgChart1"/>
    <dgm:cxn modelId="{91C8C905-52BF-4E89-A013-31492739EE63}" type="presParOf" srcId="{9E4F86B9-C7AD-4C07-A957-ECBA9EA96736}" destId="{7D2BB924-6A05-4A4E-B77E-F30D16E4EF2D}" srcOrd="1" destOrd="0" presId="urn:microsoft.com/office/officeart/2005/8/layout/orgChart1"/>
    <dgm:cxn modelId="{840577CD-5C63-4A9C-B12D-34ECC28A178A}" type="presParOf" srcId="{7D2BB924-6A05-4A4E-B77E-F30D16E4EF2D}" destId="{30CEB39B-89C9-4885-A301-6A566513BE31}" srcOrd="0" destOrd="0" presId="urn:microsoft.com/office/officeart/2005/8/layout/orgChart1"/>
    <dgm:cxn modelId="{ACAFCC54-A9A7-4205-8F51-B093F58778F3}" type="presParOf" srcId="{7D2BB924-6A05-4A4E-B77E-F30D16E4EF2D}" destId="{BB3B7B23-215D-499C-B6BC-F346B53517E1}" srcOrd="1" destOrd="0" presId="urn:microsoft.com/office/officeart/2005/8/layout/orgChart1"/>
    <dgm:cxn modelId="{FBDA8613-B98B-4D10-AE6C-ED6BFD98C189}" type="presParOf" srcId="{BB3B7B23-215D-499C-B6BC-F346B53517E1}" destId="{13D46233-7FEA-4821-AC72-C34211F9F11D}" srcOrd="0" destOrd="0" presId="urn:microsoft.com/office/officeart/2005/8/layout/orgChart1"/>
    <dgm:cxn modelId="{B0DEC964-21B7-4595-B8F6-23BD739E8591}" type="presParOf" srcId="{13D46233-7FEA-4821-AC72-C34211F9F11D}" destId="{F5444221-EB14-496D-ABFD-71328EBBF760}" srcOrd="0" destOrd="0" presId="urn:microsoft.com/office/officeart/2005/8/layout/orgChart1"/>
    <dgm:cxn modelId="{9689B8E8-2A30-4090-BE26-44D330FAFAA4}" type="presParOf" srcId="{13D46233-7FEA-4821-AC72-C34211F9F11D}" destId="{A6FAB19E-6262-4BEE-92A2-77330E733A54}" srcOrd="1" destOrd="0" presId="urn:microsoft.com/office/officeart/2005/8/layout/orgChart1"/>
    <dgm:cxn modelId="{70EDEC48-EAAE-4B65-83E0-6E2EFC4C9D1E}" type="presParOf" srcId="{BB3B7B23-215D-499C-B6BC-F346B53517E1}" destId="{6D945348-6F14-40FF-86D2-A7561791BE3C}" srcOrd="1" destOrd="0" presId="urn:microsoft.com/office/officeart/2005/8/layout/orgChart1"/>
    <dgm:cxn modelId="{A64D1A92-F505-454F-93E4-BA3752A8DB2F}" type="presParOf" srcId="{BB3B7B23-215D-499C-B6BC-F346B53517E1}" destId="{A830888C-65C3-4AC1-AB97-DF673F9CFF2C}" srcOrd="2" destOrd="0" presId="urn:microsoft.com/office/officeart/2005/8/layout/orgChart1"/>
    <dgm:cxn modelId="{85656E15-8EAD-40CE-A87D-0CD510ADA875}" type="presParOf" srcId="{7D2BB924-6A05-4A4E-B77E-F30D16E4EF2D}" destId="{423DA670-FF57-443D-BB00-5EB48561E59D}" srcOrd="2" destOrd="0" presId="urn:microsoft.com/office/officeart/2005/8/layout/orgChart1"/>
    <dgm:cxn modelId="{83EB7045-F846-4A1F-8D6A-65B38AC1E5C0}" type="presParOf" srcId="{7D2BB924-6A05-4A4E-B77E-F30D16E4EF2D}" destId="{41A1BFF4-D360-476F-8FB5-D3E821323984}" srcOrd="3" destOrd="0" presId="urn:microsoft.com/office/officeart/2005/8/layout/orgChart1"/>
    <dgm:cxn modelId="{610F4DB4-C554-4807-992A-BD19D8A986B2}" type="presParOf" srcId="{41A1BFF4-D360-476F-8FB5-D3E821323984}" destId="{2F2605EF-62FC-4376-A080-1B29C1BBA18A}" srcOrd="0" destOrd="0" presId="urn:microsoft.com/office/officeart/2005/8/layout/orgChart1"/>
    <dgm:cxn modelId="{4330C4F6-12C7-42D3-9584-3DD31AF5DDCD}" type="presParOf" srcId="{2F2605EF-62FC-4376-A080-1B29C1BBA18A}" destId="{940819F3-507B-44E1-BB6B-A44B7B3C4D18}" srcOrd="0" destOrd="0" presId="urn:microsoft.com/office/officeart/2005/8/layout/orgChart1"/>
    <dgm:cxn modelId="{EB8076B2-D9C9-42F5-AD94-1D93E88BC919}" type="presParOf" srcId="{2F2605EF-62FC-4376-A080-1B29C1BBA18A}" destId="{740B330C-5EF9-4B91-A05C-18593A95E601}" srcOrd="1" destOrd="0" presId="urn:microsoft.com/office/officeart/2005/8/layout/orgChart1"/>
    <dgm:cxn modelId="{F0D37207-82D5-4D94-A03E-24C3F321863E}" type="presParOf" srcId="{41A1BFF4-D360-476F-8FB5-D3E821323984}" destId="{9F393BB6-C015-43B1-9D48-D95E7678707D}" srcOrd="1" destOrd="0" presId="urn:microsoft.com/office/officeart/2005/8/layout/orgChart1"/>
    <dgm:cxn modelId="{91D9967B-2871-44DF-98D7-33BCE2C3C5C8}" type="presParOf" srcId="{41A1BFF4-D360-476F-8FB5-D3E821323984}" destId="{23621C07-524B-49C5-B125-7787566E8BEC}" srcOrd="2" destOrd="0" presId="urn:microsoft.com/office/officeart/2005/8/layout/orgChart1"/>
    <dgm:cxn modelId="{5EF96426-3C0A-4F78-82CA-E9B7C4FDA596}" type="presParOf" srcId="{7D2BB924-6A05-4A4E-B77E-F30D16E4EF2D}" destId="{6D87E321-BCB7-407F-B501-954D0EE2AD9C}" srcOrd="4" destOrd="0" presId="urn:microsoft.com/office/officeart/2005/8/layout/orgChart1"/>
    <dgm:cxn modelId="{E6F52BDF-7E79-405E-829A-CCD35C6795FB}" type="presParOf" srcId="{7D2BB924-6A05-4A4E-B77E-F30D16E4EF2D}" destId="{79BEC1E1-B533-4F13-B30C-C94B37DE556B}" srcOrd="5" destOrd="0" presId="urn:microsoft.com/office/officeart/2005/8/layout/orgChart1"/>
    <dgm:cxn modelId="{766FAA46-E3AC-4BDC-A08A-33EE4C6AC6AB}" type="presParOf" srcId="{79BEC1E1-B533-4F13-B30C-C94B37DE556B}" destId="{929EE558-93F0-486F-88D6-413E132DD01D}" srcOrd="0" destOrd="0" presId="urn:microsoft.com/office/officeart/2005/8/layout/orgChart1"/>
    <dgm:cxn modelId="{8128011F-9B73-430D-896D-AB5E00870044}" type="presParOf" srcId="{929EE558-93F0-486F-88D6-413E132DD01D}" destId="{C57B80BC-7DA7-4D0D-8B8F-60206232CFDD}" srcOrd="0" destOrd="0" presId="urn:microsoft.com/office/officeart/2005/8/layout/orgChart1"/>
    <dgm:cxn modelId="{ED9FA282-1543-4C20-9492-B557AC0AEF92}" type="presParOf" srcId="{929EE558-93F0-486F-88D6-413E132DD01D}" destId="{6EFC276B-F591-41AE-90F3-C1EDB579E168}" srcOrd="1" destOrd="0" presId="urn:microsoft.com/office/officeart/2005/8/layout/orgChart1"/>
    <dgm:cxn modelId="{D23B2E40-C16B-47DF-BF04-ED3FC93431CC}" type="presParOf" srcId="{79BEC1E1-B533-4F13-B30C-C94B37DE556B}" destId="{4D16A335-AA4B-4F40-A25C-3F77E3090572}" srcOrd="1" destOrd="0" presId="urn:microsoft.com/office/officeart/2005/8/layout/orgChart1"/>
    <dgm:cxn modelId="{08FFA377-4FD6-409F-8E53-AFD9E29FC0A5}" type="presParOf" srcId="{79BEC1E1-B533-4F13-B30C-C94B37DE556B}" destId="{13C494FD-14C4-41B2-BDE1-9ED0DBAC44C8}" srcOrd="2" destOrd="0" presId="urn:microsoft.com/office/officeart/2005/8/layout/orgChart1"/>
    <dgm:cxn modelId="{B9E45673-FF79-4502-B3CB-25A66A8926ED}" type="presParOf" srcId="{7D2BB924-6A05-4A4E-B77E-F30D16E4EF2D}" destId="{03F07B5A-BA51-4DB7-89A9-9879853F1FDB}" srcOrd="6" destOrd="0" presId="urn:microsoft.com/office/officeart/2005/8/layout/orgChart1"/>
    <dgm:cxn modelId="{843A402D-7045-4E93-8980-B7B275346FA5}" type="presParOf" srcId="{7D2BB924-6A05-4A4E-B77E-F30D16E4EF2D}" destId="{F56DA571-BBB4-426B-8336-F7592A41ADB7}" srcOrd="7" destOrd="0" presId="urn:microsoft.com/office/officeart/2005/8/layout/orgChart1"/>
    <dgm:cxn modelId="{9FFF29C3-ACC7-4928-90FC-ADD29BD5BEDC}" type="presParOf" srcId="{F56DA571-BBB4-426B-8336-F7592A41ADB7}" destId="{670EAA14-A369-49A6-AB03-5827BDE476B2}" srcOrd="0" destOrd="0" presId="urn:microsoft.com/office/officeart/2005/8/layout/orgChart1"/>
    <dgm:cxn modelId="{BFA3E86D-3930-4C0A-932F-AD9F0D1F8C6F}" type="presParOf" srcId="{670EAA14-A369-49A6-AB03-5827BDE476B2}" destId="{79D8BEC0-14E5-463D-9BBC-4F92F160FAAA}" srcOrd="0" destOrd="0" presId="urn:microsoft.com/office/officeart/2005/8/layout/orgChart1"/>
    <dgm:cxn modelId="{5A8051DC-047A-414E-AFFC-5D1FA53C68C4}" type="presParOf" srcId="{670EAA14-A369-49A6-AB03-5827BDE476B2}" destId="{2611A805-4EDC-4829-8336-B33BF7E321CE}" srcOrd="1" destOrd="0" presId="urn:microsoft.com/office/officeart/2005/8/layout/orgChart1"/>
    <dgm:cxn modelId="{3C83FAFD-0C0A-4889-83D5-A90099816B7D}" type="presParOf" srcId="{F56DA571-BBB4-426B-8336-F7592A41ADB7}" destId="{52D148A4-575B-4D21-8DC2-76E4A8E60D2F}" srcOrd="1" destOrd="0" presId="urn:microsoft.com/office/officeart/2005/8/layout/orgChart1"/>
    <dgm:cxn modelId="{3079BD5B-682B-49DB-9CA7-765C226E3F1B}" type="presParOf" srcId="{52D148A4-575B-4D21-8DC2-76E4A8E60D2F}" destId="{57693B5A-6478-465D-AC0D-89EC538E033D}" srcOrd="0" destOrd="0" presId="urn:microsoft.com/office/officeart/2005/8/layout/orgChart1"/>
    <dgm:cxn modelId="{4CDB1028-4A76-44B5-878F-F24F1B33A11C}" type="presParOf" srcId="{52D148A4-575B-4D21-8DC2-76E4A8E60D2F}" destId="{9B8DB551-72C4-41FD-A482-2BBD1F33039C}" srcOrd="1" destOrd="0" presId="urn:microsoft.com/office/officeart/2005/8/layout/orgChart1"/>
    <dgm:cxn modelId="{4BF04EDD-6172-4DD7-8176-F30A291407F7}" type="presParOf" srcId="{9B8DB551-72C4-41FD-A482-2BBD1F33039C}" destId="{B5CDDE13-C02E-430A-9412-52AC9832A37A}" srcOrd="0" destOrd="0" presId="urn:microsoft.com/office/officeart/2005/8/layout/orgChart1"/>
    <dgm:cxn modelId="{D801E243-5A11-43AF-9204-47302CA239C2}" type="presParOf" srcId="{B5CDDE13-C02E-430A-9412-52AC9832A37A}" destId="{81D4E12B-F6ED-488A-B792-20770AD96E06}" srcOrd="0" destOrd="0" presId="urn:microsoft.com/office/officeart/2005/8/layout/orgChart1"/>
    <dgm:cxn modelId="{A5B75AB0-3627-47DB-A430-6A3C06DD756F}" type="presParOf" srcId="{B5CDDE13-C02E-430A-9412-52AC9832A37A}" destId="{7FD7CB37-2D22-44DB-9B2D-14517FEFB9B0}" srcOrd="1" destOrd="0" presId="urn:microsoft.com/office/officeart/2005/8/layout/orgChart1"/>
    <dgm:cxn modelId="{81520C4E-575D-47F9-9CF8-FD6A3D7BA563}" type="presParOf" srcId="{9B8DB551-72C4-41FD-A482-2BBD1F33039C}" destId="{5FB5D3FC-3611-4B86-8B12-6C2B92B3C7F7}" srcOrd="1" destOrd="0" presId="urn:microsoft.com/office/officeart/2005/8/layout/orgChart1"/>
    <dgm:cxn modelId="{144AD0B1-084B-4F33-83A8-F610AAC3906E}" type="presParOf" srcId="{9B8DB551-72C4-41FD-A482-2BBD1F33039C}" destId="{4E63F41C-B948-4BBF-898C-C094A4723C00}" srcOrd="2" destOrd="0" presId="urn:microsoft.com/office/officeart/2005/8/layout/orgChart1"/>
    <dgm:cxn modelId="{609BBFC8-4E96-4167-B826-2D09B24D8B80}" type="presParOf" srcId="{52D148A4-575B-4D21-8DC2-76E4A8E60D2F}" destId="{245B8E70-60C3-46BE-B809-D7F7FD4BE386}" srcOrd="2" destOrd="0" presId="urn:microsoft.com/office/officeart/2005/8/layout/orgChart1"/>
    <dgm:cxn modelId="{51582094-A1FE-487C-97FA-383F2CC9487E}" type="presParOf" srcId="{52D148A4-575B-4D21-8DC2-76E4A8E60D2F}" destId="{7B0EB22B-C4E9-410C-A276-B188722E692F}" srcOrd="3" destOrd="0" presId="urn:microsoft.com/office/officeart/2005/8/layout/orgChart1"/>
    <dgm:cxn modelId="{7EEDF7AF-8CBD-4380-B80F-9B1AC1691B60}" type="presParOf" srcId="{7B0EB22B-C4E9-410C-A276-B188722E692F}" destId="{352949D9-572D-49FC-AEC6-97387C0D283A}" srcOrd="0" destOrd="0" presId="urn:microsoft.com/office/officeart/2005/8/layout/orgChart1"/>
    <dgm:cxn modelId="{F18ED3B8-0949-4398-BD5D-D871870858DB}" type="presParOf" srcId="{352949D9-572D-49FC-AEC6-97387C0D283A}" destId="{3E40FFC1-1CEB-4F3E-92E0-A079D7FC276B}" srcOrd="0" destOrd="0" presId="urn:microsoft.com/office/officeart/2005/8/layout/orgChart1"/>
    <dgm:cxn modelId="{C747A58C-C29D-48F7-8713-7749077D7DE1}" type="presParOf" srcId="{352949D9-572D-49FC-AEC6-97387C0D283A}" destId="{24102A82-C151-479E-BF19-19D20F401398}" srcOrd="1" destOrd="0" presId="urn:microsoft.com/office/officeart/2005/8/layout/orgChart1"/>
    <dgm:cxn modelId="{63D0CC47-17E5-47EF-831B-EBD5327AF0E4}" type="presParOf" srcId="{7B0EB22B-C4E9-410C-A276-B188722E692F}" destId="{38FEF59F-2D39-421F-B6CA-E68C24B09CA1}" srcOrd="1" destOrd="0" presId="urn:microsoft.com/office/officeart/2005/8/layout/orgChart1"/>
    <dgm:cxn modelId="{D9556B7C-27B9-4CE6-B0FC-21AABEF12A4E}" type="presParOf" srcId="{7B0EB22B-C4E9-410C-A276-B188722E692F}" destId="{CE8F488A-CF4A-4A1E-9046-52ACB624BCC6}" srcOrd="2" destOrd="0" presId="urn:microsoft.com/office/officeart/2005/8/layout/orgChart1"/>
    <dgm:cxn modelId="{37AFD419-6D6F-43E8-B429-37253C761000}" type="presParOf" srcId="{52D148A4-575B-4D21-8DC2-76E4A8E60D2F}" destId="{3AA61451-113E-40FE-903C-C81E89EE2DA7}" srcOrd="4" destOrd="0" presId="urn:microsoft.com/office/officeart/2005/8/layout/orgChart1"/>
    <dgm:cxn modelId="{3131A317-1661-4ABA-8CDC-997E23D3C25C}" type="presParOf" srcId="{52D148A4-575B-4D21-8DC2-76E4A8E60D2F}" destId="{DE1A7EC8-B8DD-44BB-A1A0-109E6DA39D3B}" srcOrd="5" destOrd="0" presId="urn:microsoft.com/office/officeart/2005/8/layout/orgChart1"/>
    <dgm:cxn modelId="{09316396-4C09-4276-AAE9-AA6B47FC6D13}" type="presParOf" srcId="{DE1A7EC8-B8DD-44BB-A1A0-109E6DA39D3B}" destId="{315612ED-DE3C-49F3-A265-78EC78E5238B}" srcOrd="0" destOrd="0" presId="urn:microsoft.com/office/officeart/2005/8/layout/orgChart1"/>
    <dgm:cxn modelId="{1BC954FD-EAC8-4FC9-BAB2-E1E6DCC195B2}" type="presParOf" srcId="{315612ED-DE3C-49F3-A265-78EC78E5238B}" destId="{543B550D-057D-437D-A1CB-3A586D42A30B}" srcOrd="0" destOrd="0" presId="urn:microsoft.com/office/officeart/2005/8/layout/orgChart1"/>
    <dgm:cxn modelId="{38B6FD08-FC42-41D3-B824-0165EF7A8110}" type="presParOf" srcId="{315612ED-DE3C-49F3-A265-78EC78E5238B}" destId="{3D5421AD-AB8B-41EF-8635-E34AA57BA4F5}" srcOrd="1" destOrd="0" presId="urn:microsoft.com/office/officeart/2005/8/layout/orgChart1"/>
    <dgm:cxn modelId="{A88652FB-CC5B-4084-908B-5B62058641C1}" type="presParOf" srcId="{DE1A7EC8-B8DD-44BB-A1A0-109E6DA39D3B}" destId="{20C6327D-514D-45AE-9B78-4483320F3839}" srcOrd="1" destOrd="0" presId="urn:microsoft.com/office/officeart/2005/8/layout/orgChart1"/>
    <dgm:cxn modelId="{4A2688C4-58B7-43B1-A819-A1D6A81AF6E9}" type="presParOf" srcId="{DE1A7EC8-B8DD-44BB-A1A0-109E6DA39D3B}" destId="{D164E485-56EF-40C2-9850-2D56ABCC90F9}" srcOrd="2" destOrd="0" presId="urn:microsoft.com/office/officeart/2005/8/layout/orgChart1"/>
    <dgm:cxn modelId="{139A19CD-A25F-4DAA-9A4F-D3EFCE635E08}" type="presParOf" srcId="{52D148A4-575B-4D21-8DC2-76E4A8E60D2F}" destId="{F8AAAF95-0F9C-4D66-A8BA-94BB6841B924}" srcOrd="6" destOrd="0" presId="urn:microsoft.com/office/officeart/2005/8/layout/orgChart1"/>
    <dgm:cxn modelId="{7251A337-582F-4BA2-B559-1A4A902793D8}" type="presParOf" srcId="{52D148A4-575B-4D21-8DC2-76E4A8E60D2F}" destId="{31E772C0-119A-4233-9B42-849F5BFCAF1B}" srcOrd="7" destOrd="0" presId="urn:microsoft.com/office/officeart/2005/8/layout/orgChart1"/>
    <dgm:cxn modelId="{87C831AA-2FE0-4B21-9593-3E6CD5001274}" type="presParOf" srcId="{31E772C0-119A-4233-9B42-849F5BFCAF1B}" destId="{B5B35F7B-6CFD-4628-B418-EB988FFE91E5}" srcOrd="0" destOrd="0" presId="urn:microsoft.com/office/officeart/2005/8/layout/orgChart1"/>
    <dgm:cxn modelId="{614E9621-7FFD-4CBD-93DC-B56FB68A8E76}" type="presParOf" srcId="{B5B35F7B-6CFD-4628-B418-EB988FFE91E5}" destId="{2DD2CDF4-5057-4929-9376-53B52ECA1554}" srcOrd="0" destOrd="0" presId="urn:microsoft.com/office/officeart/2005/8/layout/orgChart1"/>
    <dgm:cxn modelId="{FEBE1604-423C-4C4A-A3C2-D6D7B30638F9}" type="presParOf" srcId="{B5B35F7B-6CFD-4628-B418-EB988FFE91E5}" destId="{4EB29BFF-B545-4B10-B111-1BC6E92139B8}" srcOrd="1" destOrd="0" presId="urn:microsoft.com/office/officeart/2005/8/layout/orgChart1"/>
    <dgm:cxn modelId="{62D67CA0-4E33-4DE4-8F21-6E2A1657EF04}" type="presParOf" srcId="{31E772C0-119A-4233-9B42-849F5BFCAF1B}" destId="{30980E22-CE4D-455F-A92A-C76A59FB8653}" srcOrd="1" destOrd="0" presId="urn:microsoft.com/office/officeart/2005/8/layout/orgChart1"/>
    <dgm:cxn modelId="{F659A731-0639-4241-853D-DE0F54371AE8}" type="presParOf" srcId="{31E772C0-119A-4233-9B42-849F5BFCAF1B}" destId="{5324384E-21A5-4F48-842C-DC17A39B46CD}" srcOrd="2" destOrd="0" presId="urn:microsoft.com/office/officeart/2005/8/layout/orgChart1"/>
    <dgm:cxn modelId="{5D0764E4-8F3B-4656-B0D2-D8538D559952}" type="presParOf" srcId="{F56DA571-BBB4-426B-8336-F7592A41ADB7}" destId="{0B651DAD-1460-4243-8000-67F82F83BB47}" srcOrd="2" destOrd="0" presId="urn:microsoft.com/office/officeart/2005/8/layout/orgChart1"/>
    <dgm:cxn modelId="{5AF2D7FE-9AFF-450E-A50B-6DD2C3E11324}" type="presParOf" srcId="{7D2BB924-6A05-4A4E-B77E-F30D16E4EF2D}" destId="{779C4674-D487-450B-A4C2-FC1F0F20475F}" srcOrd="8" destOrd="0" presId="urn:microsoft.com/office/officeart/2005/8/layout/orgChart1"/>
    <dgm:cxn modelId="{D798478D-C036-4F3D-9C68-4515B19E6DCA}" type="presParOf" srcId="{7D2BB924-6A05-4A4E-B77E-F30D16E4EF2D}" destId="{75C1B81B-2B60-4C4A-9187-5C1F53222E2F}" srcOrd="9" destOrd="0" presId="urn:microsoft.com/office/officeart/2005/8/layout/orgChart1"/>
    <dgm:cxn modelId="{5463F96D-7A41-42EC-A110-84B824613DA0}" type="presParOf" srcId="{75C1B81B-2B60-4C4A-9187-5C1F53222E2F}" destId="{FAB2A031-E442-47E4-B538-F477BF32666D}" srcOrd="0" destOrd="0" presId="urn:microsoft.com/office/officeart/2005/8/layout/orgChart1"/>
    <dgm:cxn modelId="{811EB508-010A-490E-A796-EDE4294537AC}" type="presParOf" srcId="{FAB2A031-E442-47E4-B538-F477BF32666D}" destId="{69F889C1-747B-4066-AD6A-CE69FAA0F44A}" srcOrd="0" destOrd="0" presId="urn:microsoft.com/office/officeart/2005/8/layout/orgChart1"/>
    <dgm:cxn modelId="{C8520D10-4E7D-401C-A1B1-08D2D2CABBDF}" type="presParOf" srcId="{FAB2A031-E442-47E4-B538-F477BF32666D}" destId="{76712E4F-1765-4586-A08B-B2D5B37EE3DB}" srcOrd="1" destOrd="0" presId="urn:microsoft.com/office/officeart/2005/8/layout/orgChart1"/>
    <dgm:cxn modelId="{47192C75-001F-4922-A792-68E40CB8D50F}" type="presParOf" srcId="{75C1B81B-2B60-4C4A-9187-5C1F53222E2F}" destId="{2CA17967-36DC-406D-9A2D-868692507D89}" srcOrd="1" destOrd="0" presId="urn:microsoft.com/office/officeart/2005/8/layout/orgChart1"/>
    <dgm:cxn modelId="{22A48E26-FC52-41AE-93AE-FE8050DD50DF}" type="presParOf" srcId="{75C1B81B-2B60-4C4A-9187-5C1F53222E2F}" destId="{18D3207E-509F-4426-A93B-C827F7FE599A}" srcOrd="2" destOrd="0" presId="urn:microsoft.com/office/officeart/2005/8/layout/orgChart1"/>
    <dgm:cxn modelId="{EDBBD739-E2BC-44D4-8C39-F2339A4B04E2}" type="presParOf" srcId="{7D2BB924-6A05-4A4E-B77E-F30D16E4EF2D}" destId="{290BA5B0-0BFA-4BCE-B0E3-7F1FB1728EA1}" srcOrd="10" destOrd="0" presId="urn:microsoft.com/office/officeart/2005/8/layout/orgChart1"/>
    <dgm:cxn modelId="{CB7951A8-5DF7-4F16-BF72-59939A9A94DC}" type="presParOf" srcId="{7D2BB924-6A05-4A4E-B77E-F30D16E4EF2D}" destId="{6676BC90-3559-49B9-B1FF-ABB05875642C}" srcOrd="11" destOrd="0" presId="urn:microsoft.com/office/officeart/2005/8/layout/orgChart1"/>
    <dgm:cxn modelId="{A04AD351-E4A6-465F-8990-368F04122020}" type="presParOf" srcId="{6676BC90-3559-49B9-B1FF-ABB05875642C}" destId="{D02571E4-18D1-4929-957F-D9E91DE195ED}" srcOrd="0" destOrd="0" presId="urn:microsoft.com/office/officeart/2005/8/layout/orgChart1"/>
    <dgm:cxn modelId="{0F3ED961-BCF4-490E-9736-14DA4B63A453}" type="presParOf" srcId="{D02571E4-18D1-4929-957F-D9E91DE195ED}" destId="{0E57C86C-A3E3-4139-A973-902FC7181B21}" srcOrd="0" destOrd="0" presId="urn:microsoft.com/office/officeart/2005/8/layout/orgChart1"/>
    <dgm:cxn modelId="{A5646D69-F8B1-4920-89F9-7271F4E69B6A}" type="presParOf" srcId="{D02571E4-18D1-4929-957F-D9E91DE195ED}" destId="{51C15EDE-EBF7-4516-9512-314F593CDFCA}" srcOrd="1" destOrd="0" presId="urn:microsoft.com/office/officeart/2005/8/layout/orgChart1"/>
    <dgm:cxn modelId="{FD4482EB-568B-4B61-A32A-DA15F16FF1D5}" type="presParOf" srcId="{6676BC90-3559-49B9-B1FF-ABB05875642C}" destId="{976080B2-2A6E-4E1F-92CD-EC763FB5BBB1}" srcOrd="1" destOrd="0" presId="urn:microsoft.com/office/officeart/2005/8/layout/orgChart1"/>
    <dgm:cxn modelId="{B99144EB-7107-4A18-AF8C-D8192075CFA0}" type="presParOf" srcId="{6676BC90-3559-49B9-B1FF-ABB05875642C}" destId="{AB385957-A343-4EAC-A719-F90AD3E831AE}" srcOrd="2" destOrd="0" presId="urn:microsoft.com/office/officeart/2005/8/layout/orgChart1"/>
    <dgm:cxn modelId="{ACE9EBF4-314B-4DE6-A5F8-47111C876741}" type="presParOf" srcId="{7D2BB924-6A05-4A4E-B77E-F30D16E4EF2D}" destId="{A668A66B-D42D-48C3-B982-F8217805A44E}" srcOrd="12" destOrd="0" presId="urn:microsoft.com/office/officeart/2005/8/layout/orgChart1"/>
    <dgm:cxn modelId="{80D910B1-944F-42EA-9A12-6A8AEA196C46}" type="presParOf" srcId="{7D2BB924-6A05-4A4E-B77E-F30D16E4EF2D}" destId="{9D568BD2-6AFC-4BD2-837C-41B7F4E0FB3C}" srcOrd="13" destOrd="0" presId="urn:microsoft.com/office/officeart/2005/8/layout/orgChart1"/>
    <dgm:cxn modelId="{35D1DDAE-9E9C-4C4C-8E17-E2E086BEAE44}" type="presParOf" srcId="{9D568BD2-6AFC-4BD2-837C-41B7F4E0FB3C}" destId="{5CB14669-F5E3-49B5-A1E4-5204D8C9A719}" srcOrd="0" destOrd="0" presId="urn:microsoft.com/office/officeart/2005/8/layout/orgChart1"/>
    <dgm:cxn modelId="{0F04F8DB-08C1-4475-ACB8-C8FA2725F0C3}" type="presParOf" srcId="{5CB14669-F5E3-49B5-A1E4-5204D8C9A719}" destId="{A3B84362-0828-4EDF-A621-C648C8137E2A}" srcOrd="0" destOrd="0" presId="urn:microsoft.com/office/officeart/2005/8/layout/orgChart1"/>
    <dgm:cxn modelId="{D75C30CA-D00C-418D-A421-15366CCB06B2}" type="presParOf" srcId="{5CB14669-F5E3-49B5-A1E4-5204D8C9A719}" destId="{745BDB58-16F5-45FF-9D16-23C7426BF301}" srcOrd="1" destOrd="0" presId="urn:microsoft.com/office/officeart/2005/8/layout/orgChart1"/>
    <dgm:cxn modelId="{61079465-62C5-4E4C-AD06-A758AB1540FA}" type="presParOf" srcId="{9D568BD2-6AFC-4BD2-837C-41B7F4E0FB3C}" destId="{CFDF2D01-7EF5-49B9-93C8-B08E2F8DF26C}" srcOrd="1" destOrd="0" presId="urn:microsoft.com/office/officeart/2005/8/layout/orgChart1"/>
    <dgm:cxn modelId="{B82EFFC5-A6F2-47CC-B494-35A8A6040160}" type="presParOf" srcId="{9D568BD2-6AFC-4BD2-837C-41B7F4E0FB3C}" destId="{46F75403-F909-49C9-AF62-BCE903B61A54}" srcOrd="2" destOrd="0" presId="urn:microsoft.com/office/officeart/2005/8/layout/orgChart1"/>
    <dgm:cxn modelId="{F3E2DF87-C5F1-41B3-9CB2-1DEBC23625AB}" type="presParOf" srcId="{9E4F86B9-C7AD-4C07-A957-ECBA9EA96736}" destId="{9E46F8DC-525F-43A8-B7FC-090BF23001D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BA5B0-0BFA-4BCE-B0E3-7F1FB1728EA1}">
      <dsp:nvSpPr>
        <dsp:cNvPr id="0" name=""/>
        <dsp:cNvSpPr/>
      </dsp:nvSpPr>
      <dsp:spPr>
        <a:xfrm>
          <a:off x="5242073" y="2213549"/>
          <a:ext cx="4605035" cy="266406"/>
        </a:xfrm>
        <a:custGeom>
          <a:avLst/>
          <a:gdLst/>
          <a:ahLst/>
          <a:cxnLst/>
          <a:rect l="0" t="0" r="0" b="0"/>
          <a:pathLst>
            <a:path>
              <a:moveTo>
                <a:pt x="0" y="0"/>
              </a:moveTo>
              <a:lnTo>
                <a:pt x="0" y="133203"/>
              </a:lnTo>
              <a:lnTo>
                <a:pt x="4605035" y="133203"/>
              </a:lnTo>
              <a:lnTo>
                <a:pt x="4605035" y="266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9C4674-D487-450B-A4C2-FC1F0F20475F}">
      <dsp:nvSpPr>
        <dsp:cNvPr id="0" name=""/>
        <dsp:cNvSpPr/>
      </dsp:nvSpPr>
      <dsp:spPr>
        <a:xfrm>
          <a:off x="5242073" y="2213549"/>
          <a:ext cx="3070023" cy="266406"/>
        </a:xfrm>
        <a:custGeom>
          <a:avLst/>
          <a:gdLst/>
          <a:ahLst/>
          <a:cxnLst/>
          <a:rect l="0" t="0" r="0" b="0"/>
          <a:pathLst>
            <a:path>
              <a:moveTo>
                <a:pt x="0" y="0"/>
              </a:moveTo>
              <a:lnTo>
                <a:pt x="0" y="133203"/>
              </a:lnTo>
              <a:lnTo>
                <a:pt x="3070023" y="133203"/>
              </a:lnTo>
              <a:lnTo>
                <a:pt x="3070023" y="266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07B5A-BA51-4DB7-89A9-9879853F1FDB}">
      <dsp:nvSpPr>
        <dsp:cNvPr id="0" name=""/>
        <dsp:cNvSpPr/>
      </dsp:nvSpPr>
      <dsp:spPr>
        <a:xfrm>
          <a:off x="5242073" y="2213549"/>
          <a:ext cx="1535011" cy="266406"/>
        </a:xfrm>
        <a:custGeom>
          <a:avLst/>
          <a:gdLst/>
          <a:ahLst/>
          <a:cxnLst/>
          <a:rect l="0" t="0" r="0" b="0"/>
          <a:pathLst>
            <a:path>
              <a:moveTo>
                <a:pt x="0" y="0"/>
              </a:moveTo>
              <a:lnTo>
                <a:pt x="0" y="133203"/>
              </a:lnTo>
              <a:lnTo>
                <a:pt x="1535011" y="133203"/>
              </a:lnTo>
              <a:lnTo>
                <a:pt x="1535011" y="266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231F78-21E8-46C7-961F-26F346B991DB}">
      <dsp:nvSpPr>
        <dsp:cNvPr id="0" name=""/>
        <dsp:cNvSpPr/>
      </dsp:nvSpPr>
      <dsp:spPr>
        <a:xfrm>
          <a:off x="5196353" y="2213549"/>
          <a:ext cx="91440" cy="266406"/>
        </a:xfrm>
        <a:custGeom>
          <a:avLst/>
          <a:gdLst/>
          <a:ahLst/>
          <a:cxnLst/>
          <a:rect l="0" t="0" r="0" b="0"/>
          <a:pathLst>
            <a:path>
              <a:moveTo>
                <a:pt x="45720" y="0"/>
              </a:moveTo>
              <a:lnTo>
                <a:pt x="45720" y="266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84FBC5-F7B8-4F5D-AC14-BF27E1141B92}">
      <dsp:nvSpPr>
        <dsp:cNvPr id="0" name=""/>
        <dsp:cNvSpPr/>
      </dsp:nvSpPr>
      <dsp:spPr>
        <a:xfrm>
          <a:off x="3707061" y="2213549"/>
          <a:ext cx="1535011" cy="266406"/>
        </a:xfrm>
        <a:custGeom>
          <a:avLst/>
          <a:gdLst/>
          <a:ahLst/>
          <a:cxnLst/>
          <a:rect l="0" t="0" r="0" b="0"/>
          <a:pathLst>
            <a:path>
              <a:moveTo>
                <a:pt x="1535011" y="0"/>
              </a:moveTo>
              <a:lnTo>
                <a:pt x="1535011" y="133203"/>
              </a:lnTo>
              <a:lnTo>
                <a:pt x="0" y="133203"/>
              </a:lnTo>
              <a:lnTo>
                <a:pt x="0" y="266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F72352-1543-429A-B409-2FE0FCF78FD0}">
      <dsp:nvSpPr>
        <dsp:cNvPr id="0" name=""/>
        <dsp:cNvSpPr/>
      </dsp:nvSpPr>
      <dsp:spPr>
        <a:xfrm>
          <a:off x="2172049" y="2213549"/>
          <a:ext cx="3070023" cy="266406"/>
        </a:xfrm>
        <a:custGeom>
          <a:avLst/>
          <a:gdLst/>
          <a:ahLst/>
          <a:cxnLst/>
          <a:rect l="0" t="0" r="0" b="0"/>
          <a:pathLst>
            <a:path>
              <a:moveTo>
                <a:pt x="3070023" y="0"/>
              </a:moveTo>
              <a:lnTo>
                <a:pt x="3070023" y="133203"/>
              </a:lnTo>
              <a:lnTo>
                <a:pt x="0" y="133203"/>
              </a:lnTo>
              <a:lnTo>
                <a:pt x="0" y="266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CEB39B-89C9-4885-A301-6A566513BE31}">
      <dsp:nvSpPr>
        <dsp:cNvPr id="0" name=""/>
        <dsp:cNvSpPr/>
      </dsp:nvSpPr>
      <dsp:spPr>
        <a:xfrm>
          <a:off x="637037" y="2213549"/>
          <a:ext cx="4605035" cy="266406"/>
        </a:xfrm>
        <a:custGeom>
          <a:avLst/>
          <a:gdLst/>
          <a:ahLst/>
          <a:cxnLst/>
          <a:rect l="0" t="0" r="0" b="0"/>
          <a:pathLst>
            <a:path>
              <a:moveTo>
                <a:pt x="4605035" y="0"/>
              </a:moveTo>
              <a:lnTo>
                <a:pt x="4605035" y="133203"/>
              </a:lnTo>
              <a:lnTo>
                <a:pt x="0" y="133203"/>
              </a:lnTo>
              <a:lnTo>
                <a:pt x="0" y="266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BD5D1-3A6D-4E8C-A898-863B4FB44830}">
      <dsp:nvSpPr>
        <dsp:cNvPr id="0" name=""/>
        <dsp:cNvSpPr/>
      </dsp:nvSpPr>
      <dsp:spPr>
        <a:xfrm>
          <a:off x="4357931" y="1328355"/>
          <a:ext cx="1768282" cy="88519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BE" sz="1400" b="1" kern="1200" dirty="0">
              <a:latin typeface="+mn-lt"/>
              <a:ea typeface="Cambria" panose="02040503050406030204" pitchFamily="18" charset="0"/>
            </a:rPr>
            <a:t>FPS Finance</a:t>
          </a:r>
        </a:p>
      </dsp:txBody>
      <dsp:txXfrm>
        <a:off x="4357931" y="1328355"/>
        <a:ext cx="1768282" cy="885194"/>
      </dsp:txXfrm>
    </dsp:sp>
    <dsp:sp modelId="{F5444221-EB14-496D-ABFD-71328EBBF760}">
      <dsp:nvSpPr>
        <dsp:cNvPr id="0" name=""/>
        <dsp:cNvSpPr/>
      </dsp:nvSpPr>
      <dsp:spPr>
        <a:xfrm>
          <a:off x="2735" y="2479956"/>
          <a:ext cx="1268604" cy="63430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b="1" kern="1200" noProof="0" dirty="0"/>
            <a:t>General Tax Administration</a:t>
          </a:r>
        </a:p>
      </dsp:txBody>
      <dsp:txXfrm>
        <a:off x="2735" y="2479956"/>
        <a:ext cx="1268604" cy="634302"/>
      </dsp:txXfrm>
    </dsp:sp>
    <dsp:sp modelId="{0141C81F-B44B-4F68-B081-59EC811257E9}">
      <dsp:nvSpPr>
        <dsp:cNvPr id="0" name=""/>
        <dsp:cNvSpPr/>
      </dsp:nvSpPr>
      <dsp:spPr>
        <a:xfrm>
          <a:off x="1537747" y="2479956"/>
          <a:ext cx="1268604" cy="63430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b="1" kern="1200" noProof="0" dirty="0"/>
            <a:t>Tax Collection and Recovery Administration</a:t>
          </a:r>
          <a:r>
            <a:rPr lang="nl-BE" sz="1400" b="1" kern="1200" dirty="0"/>
            <a:t> </a:t>
          </a:r>
        </a:p>
      </dsp:txBody>
      <dsp:txXfrm>
        <a:off x="1537747" y="2479956"/>
        <a:ext cx="1268604" cy="634302"/>
      </dsp:txXfrm>
    </dsp:sp>
    <dsp:sp modelId="{7A8CC07D-8923-42A9-BDF8-75076F0FB7FC}">
      <dsp:nvSpPr>
        <dsp:cNvPr id="0" name=""/>
        <dsp:cNvSpPr/>
      </dsp:nvSpPr>
      <dsp:spPr>
        <a:xfrm>
          <a:off x="3072758" y="2479956"/>
          <a:ext cx="1268604" cy="63430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b="1" kern="1200" noProof="0" dirty="0">
              <a:solidFill>
                <a:srgbClr val="FFFFFF"/>
              </a:solidFill>
              <a:latin typeface="Calibri" panose="020F0502020204030204"/>
              <a:ea typeface="+mn-ea"/>
              <a:cs typeface="+mn-cs"/>
            </a:rPr>
            <a:t>Special Tax Inspectorate</a:t>
          </a:r>
        </a:p>
      </dsp:txBody>
      <dsp:txXfrm>
        <a:off x="3072758" y="2479956"/>
        <a:ext cx="1268604" cy="634302"/>
      </dsp:txXfrm>
    </dsp:sp>
    <dsp:sp modelId="{7564F51E-3C90-450B-B957-DAC9527E5BC1}">
      <dsp:nvSpPr>
        <dsp:cNvPr id="0" name=""/>
        <dsp:cNvSpPr/>
      </dsp:nvSpPr>
      <dsp:spPr>
        <a:xfrm>
          <a:off x="4607770" y="2479956"/>
          <a:ext cx="1268604" cy="63430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b="1" kern="1200" noProof="0" dirty="0"/>
            <a:t>Administration of Patrimonial Documentation</a:t>
          </a:r>
        </a:p>
      </dsp:txBody>
      <dsp:txXfrm>
        <a:off x="4607770" y="2479956"/>
        <a:ext cx="1268604" cy="634302"/>
      </dsp:txXfrm>
    </dsp:sp>
    <dsp:sp modelId="{79D8BEC0-14E5-463D-9BBC-4F92F160FAAA}">
      <dsp:nvSpPr>
        <dsp:cNvPr id="0" name=""/>
        <dsp:cNvSpPr/>
      </dsp:nvSpPr>
      <dsp:spPr>
        <a:xfrm>
          <a:off x="6142782" y="2479956"/>
          <a:ext cx="1268604" cy="63430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b="1" kern="1200" noProof="0" dirty="0"/>
            <a:t>Customs and Excise</a:t>
          </a:r>
        </a:p>
      </dsp:txBody>
      <dsp:txXfrm>
        <a:off x="6142782" y="2479956"/>
        <a:ext cx="1268604" cy="634302"/>
      </dsp:txXfrm>
    </dsp:sp>
    <dsp:sp modelId="{69F889C1-747B-4066-AD6A-CE69FAA0F44A}">
      <dsp:nvSpPr>
        <dsp:cNvPr id="0" name=""/>
        <dsp:cNvSpPr/>
      </dsp:nvSpPr>
      <dsp:spPr>
        <a:xfrm>
          <a:off x="7677794" y="2479956"/>
          <a:ext cx="1268604" cy="63430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b="1" kern="1200" noProof="0" dirty="0"/>
            <a:t>Treasury</a:t>
          </a:r>
        </a:p>
      </dsp:txBody>
      <dsp:txXfrm>
        <a:off x="7677794" y="2479956"/>
        <a:ext cx="1268604" cy="634302"/>
      </dsp:txXfrm>
    </dsp:sp>
    <dsp:sp modelId="{0E57C86C-A3E3-4139-A973-902FC7181B21}">
      <dsp:nvSpPr>
        <dsp:cNvPr id="0" name=""/>
        <dsp:cNvSpPr/>
      </dsp:nvSpPr>
      <dsp:spPr>
        <a:xfrm>
          <a:off x="9212805" y="2479956"/>
          <a:ext cx="1268604" cy="63430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b="1" kern="1200" noProof="0" dirty="0"/>
            <a:t>Strategic Expertise and Support</a:t>
          </a:r>
        </a:p>
      </dsp:txBody>
      <dsp:txXfrm>
        <a:off x="9212805" y="2479956"/>
        <a:ext cx="1268604" cy="634302"/>
      </dsp:txXfrm>
    </dsp:sp>
    <dsp:sp modelId="{8BF27180-93E0-4972-9484-01E5A4021F18}">
      <dsp:nvSpPr>
        <dsp:cNvPr id="0" name=""/>
        <dsp:cNvSpPr/>
      </dsp:nvSpPr>
      <dsp:spPr>
        <a:xfrm>
          <a:off x="33524" y="3187615"/>
          <a:ext cx="1186513" cy="279029"/>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BE" sz="1400" kern="1200" dirty="0"/>
            <a:t>8500</a:t>
          </a:r>
        </a:p>
      </dsp:txBody>
      <dsp:txXfrm>
        <a:off x="33524" y="3187615"/>
        <a:ext cx="1186513" cy="279029"/>
      </dsp:txXfrm>
    </dsp:sp>
    <dsp:sp modelId="{4D7D9856-CA97-404E-AAA5-13121DFD1535}">
      <dsp:nvSpPr>
        <dsp:cNvPr id="0" name=""/>
        <dsp:cNvSpPr/>
      </dsp:nvSpPr>
      <dsp:spPr>
        <a:xfrm>
          <a:off x="1571098" y="3176439"/>
          <a:ext cx="1186513" cy="279029"/>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BE" sz="1400" kern="1200" dirty="0"/>
            <a:t>3000</a:t>
          </a:r>
        </a:p>
      </dsp:txBody>
      <dsp:txXfrm>
        <a:off x="1571098" y="3176439"/>
        <a:ext cx="1186513" cy="27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8A66B-D42D-48C3-B982-F8217805A44E}">
      <dsp:nvSpPr>
        <dsp:cNvPr id="0" name=""/>
        <dsp:cNvSpPr/>
      </dsp:nvSpPr>
      <dsp:spPr>
        <a:xfrm>
          <a:off x="5373740" y="815935"/>
          <a:ext cx="4383841" cy="245203"/>
        </a:xfrm>
        <a:custGeom>
          <a:avLst/>
          <a:gdLst/>
          <a:ahLst/>
          <a:cxnLst/>
          <a:rect l="0" t="0" r="0" b="0"/>
          <a:pathLst>
            <a:path>
              <a:moveTo>
                <a:pt x="0" y="0"/>
              </a:moveTo>
              <a:lnTo>
                <a:pt x="0" y="122601"/>
              </a:lnTo>
              <a:lnTo>
                <a:pt x="4383841" y="122601"/>
              </a:lnTo>
              <a:lnTo>
                <a:pt x="4383841" y="2452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BA5B0-0BFA-4BCE-B0E3-7F1FB1728EA1}">
      <dsp:nvSpPr>
        <dsp:cNvPr id="0" name=""/>
        <dsp:cNvSpPr/>
      </dsp:nvSpPr>
      <dsp:spPr>
        <a:xfrm>
          <a:off x="5373740" y="815935"/>
          <a:ext cx="2971004" cy="245203"/>
        </a:xfrm>
        <a:custGeom>
          <a:avLst/>
          <a:gdLst/>
          <a:ahLst/>
          <a:cxnLst/>
          <a:rect l="0" t="0" r="0" b="0"/>
          <a:pathLst>
            <a:path>
              <a:moveTo>
                <a:pt x="0" y="0"/>
              </a:moveTo>
              <a:lnTo>
                <a:pt x="0" y="122601"/>
              </a:lnTo>
              <a:lnTo>
                <a:pt x="2971004" y="122601"/>
              </a:lnTo>
              <a:lnTo>
                <a:pt x="2971004" y="2452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9C4674-D487-450B-A4C2-FC1F0F20475F}">
      <dsp:nvSpPr>
        <dsp:cNvPr id="0" name=""/>
        <dsp:cNvSpPr/>
      </dsp:nvSpPr>
      <dsp:spPr>
        <a:xfrm>
          <a:off x="5373740" y="815935"/>
          <a:ext cx="1558166" cy="245203"/>
        </a:xfrm>
        <a:custGeom>
          <a:avLst/>
          <a:gdLst/>
          <a:ahLst/>
          <a:cxnLst/>
          <a:rect l="0" t="0" r="0" b="0"/>
          <a:pathLst>
            <a:path>
              <a:moveTo>
                <a:pt x="0" y="0"/>
              </a:moveTo>
              <a:lnTo>
                <a:pt x="0" y="122601"/>
              </a:lnTo>
              <a:lnTo>
                <a:pt x="1558166" y="122601"/>
              </a:lnTo>
              <a:lnTo>
                <a:pt x="1558166" y="2452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AAAF95-0F9C-4D66-A8BA-94BB6841B924}">
      <dsp:nvSpPr>
        <dsp:cNvPr id="0" name=""/>
        <dsp:cNvSpPr/>
      </dsp:nvSpPr>
      <dsp:spPr>
        <a:xfrm>
          <a:off x="4790423" y="1906301"/>
          <a:ext cx="218743" cy="3326560"/>
        </a:xfrm>
        <a:custGeom>
          <a:avLst/>
          <a:gdLst/>
          <a:ahLst/>
          <a:cxnLst/>
          <a:rect l="0" t="0" r="0" b="0"/>
          <a:pathLst>
            <a:path>
              <a:moveTo>
                <a:pt x="0" y="0"/>
              </a:moveTo>
              <a:lnTo>
                <a:pt x="0" y="3326560"/>
              </a:lnTo>
              <a:lnTo>
                <a:pt x="218743" y="332656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A61451-113E-40FE-903C-C81E89EE2DA7}">
      <dsp:nvSpPr>
        <dsp:cNvPr id="0" name=""/>
        <dsp:cNvSpPr/>
      </dsp:nvSpPr>
      <dsp:spPr>
        <a:xfrm>
          <a:off x="4790423" y="1906301"/>
          <a:ext cx="218743" cy="2346346"/>
        </a:xfrm>
        <a:custGeom>
          <a:avLst/>
          <a:gdLst/>
          <a:ahLst/>
          <a:cxnLst/>
          <a:rect l="0" t="0" r="0" b="0"/>
          <a:pathLst>
            <a:path>
              <a:moveTo>
                <a:pt x="0" y="0"/>
              </a:moveTo>
              <a:lnTo>
                <a:pt x="0" y="2346346"/>
              </a:lnTo>
              <a:lnTo>
                <a:pt x="218743" y="234634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5B8E70-60C3-46BE-B809-D7F7FD4BE386}">
      <dsp:nvSpPr>
        <dsp:cNvPr id="0" name=""/>
        <dsp:cNvSpPr/>
      </dsp:nvSpPr>
      <dsp:spPr>
        <a:xfrm>
          <a:off x="4790423" y="1906301"/>
          <a:ext cx="218743" cy="1366131"/>
        </a:xfrm>
        <a:custGeom>
          <a:avLst/>
          <a:gdLst/>
          <a:ahLst/>
          <a:cxnLst/>
          <a:rect l="0" t="0" r="0" b="0"/>
          <a:pathLst>
            <a:path>
              <a:moveTo>
                <a:pt x="0" y="0"/>
              </a:moveTo>
              <a:lnTo>
                <a:pt x="0" y="1366131"/>
              </a:lnTo>
              <a:lnTo>
                <a:pt x="218743" y="13661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693B5A-6478-465D-AC0D-89EC538E033D}">
      <dsp:nvSpPr>
        <dsp:cNvPr id="0" name=""/>
        <dsp:cNvSpPr/>
      </dsp:nvSpPr>
      <dsp:spPr>
        <a:xfrm>
          <a:off x="4790423" y="1906301"/>
          <a:ext cx="218743" cy="537111"/>
        </a:xfrm>
        <a:custGeom>
          <a:avLst/>
          <a:gdLst/>
          <a:ahLst/>
          <a:cxnLst/>
          <a:rect l="0" t="0" r="0" b="0"/>
          <a:pathLst>
            <a:path>
              <a:moveTo>
                <a:pt x="0" y="0"/>
              </a:moveTo>
              <a:lnTo>
                <a:pt x="0" y="537111"/>
              </a:lnTo>
              <a:lnTo>
                <a:pt x="218743" y="53711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07B5A-BA51-4DB7-89A9-9879853F1FDB}">
      <dsp:nvSpPr>
        <dsp:cNvPr id="0" name=""/>
        <dsp:cNvSpPr/>
      </dsp:nvSpPr>
      <dsp:spPr>
        <a:xfrm>
          <a:off x="5328020" y="815935"/>
          <a:ext cx="91440" cy="245203"/>
        </a:xfrm>
        <a:custGeom>
          <a:avLst/>
          <a:gdLst/>
          <a:ahLst/>
          <a:cxnLst/>
          <a:rect l="0" t="0" r="0" b="0"/>
          <a:pathLst>
            <a:path>
              <a:moveTo>
                <a:pt x="45720" y="0"/>
              </a:moveTo>
              <a:lnTo>
                <a:pt x="45720" y="2452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87E321-BCB7-407F-B501-954D0EE2AD9C}">
      <dsp:nvSpPr>
        <dsp:cNvPr id="0" name=""/>
        <dsp:cNvSpPr/>
      </dsp:nvSpPr>
      <dsp:spPr>
        <a:xfrm>
          <a:off x="3815574" y="815935"/>
          <a:ext cx="1558166" cy="245203"/>
        </a:xfrm>
        <a:custGeom>
          <a:avLst/>
          <a:gdLst/>
          <a:ahLst/>
          <a:cxnLst/>
          <a:rect l="0" t="0" r="0" b="0"/>
          <a:pathLst>
            <a:path>
              <a:moveTo>
                <a:pt x="1558166" y="0"/>
              </a:moveTo>
              <a:lnTo>
                <a:pt x="1558166" y="122601"/>
              </a:lnTo>
              <a:lnTo>
                <a:pt x="0" y="122601"/>
              </a:lnTo>
              <a:lnTo>
                <a:pt x="0" y="2452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3DA670-FF57-443D-BB00-5EB48561E59D}">
      <dsp:nvSpPr>
        <dsp:cNvPr id="0" name=""/>
        <dsp:cNvSpPr/>
      </dsp:nvSpPr>
      <dsp:spPr>
        <a:xfrm>
          <a:off x="2402736" y="815935"/>
          <a:ext cx="2971004" cy="245203"/>
        </a:xfrm>
        <a:custGeom>
          <a:avLst/>
          <a:gdLst/>
          <a:ahLst/>
          <a:cxnLst/>
          <a:rect l="0" t="0" r="0" b="0"/>
          <a:pathLst>
            <a:path>
              <a:moveTo>
                <a:pt x="2971004" y="0"/>
              </a:moveTo>
              <a:lnTo>
                <a:pt x="2971004" y="122601"/>
              </a:lnTo>
              <a:lnTo>
                <a:pt x="0" y="122601"/>
              </a:lnTo>
              <a:lnTo>
                <a:pt x="0" y="2452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CEB39B-89C9-4885-A301-6A566513BE31}">
      <dsp:nvSpPr>
        <dsp:cNvPr id="0" name=""/>
        <dsp:cNvSpPr/>
      </dsp:nvSpPr>
      <dsp:spPr>
        <a:xfrm>
          <a:off x="989899" y="815935"/>
          <a:ext cx="4383841" cy="245203"/>
        </a:xfrm>
        <a:custGeom>
          <a:avLst/>
          <a:gdLst/>
          <a:ahLst/>
          <a:cxnLst/>
          <a:rect l="0" t="0" r="0" b="0"/>
          <a:pathLst>
            <a:path>
              <a:moveTo>
                <a:pt x="4383841" y="0"/>
              </a:moveTo>
              <a:lnTo>
                <a:pt x="4383841" y="122601"/>
              </a:lnTo>
              <a:lnTo>
                <a:pt x="0" y="122601"/>
              </a:lnTo>
              <a:lnTo>
                <a:pt x="0" y="2452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BD5D1-3A6D-4E8C-A898-863B4FB44830}">
      <dsp:nvSpPr>
        <dsp:cNvPr id="0" name=""/>
        <dsp:cNvSpPr/>
      </dsp:nvSpPr>
      <dsp:spPr>
        <a:xfrm>
          <a:off x="4559970" y="1195"/>
          <a:ext cx="1627541" cy="814740"/>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BE" sz="1400" b="1" kern="1200" dirty="0"/>
            <a:t>FPS Finance</a:t>
          </a:r>
        </a:p>
      </dsp:txBody>
      <dsp:txXfrm>
        <a:off x="4559970" y="1195"/>
        <a:ext cx="1627541" cy="814740"/>
      </dsp:txXfrm>
    </dsp:sp>
    <dsp:sp modelId="{F5444221-EB14-496D-ABFD-71328EBBF760}">
      <dsp:nvSpPr>
        <dsp:cNvPr id="0" name=""/>
        <dsp:cNvSpPr/>
      </dsp:nvSpPr>
      <dsp:spPr>
        <a:xfrm>
          <a:off x="406082" y="1061138"/>
          <a:ext cx="1167634" cy="58381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b="1" kern="1200" noProof="0" dirty="0"/>
            <a:t>General Tax Administration</a:t>
          </a:r>
          <a:endParaRPr lang="nl-BE" sz="1300" kern="1200" dirty="0"/>
        </a:p>
      </dsp:txBody>
      <dsp:txXfrm>
        <a:off x="406082" y="1061138"/>
        <a:ext cx="1167634" cy="583817"/>
      </dsp:txXfrm>
    </dsp:sp>
    <dsp:sp modelId="{940819F3-507B-44E1-BB6B-A44B7B3C4D18}">
      <dsp:nvSpPr>
        <dsp:cNvPr id="0" name=""/>
        <dsp:cNvSpPr/>
      </dsp:nvSpPr>
      <dsp:spPr>
        <a:xfrm>
          <a:off x="1818919" y="1061138"/>
          <a:ext cx="1167634" cy="58381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b="1" kern="1200" noProof="0" dirty="0"/>
            <a:t>Tax Collection and Recovery Administration</a:t>
          </a:r>
          <a:r>
            <a:rPr lang="nl-BE" sz="1300" b="1" kern="1200" dirty="0"/>
            <a:t> </a:t>
          </a:r>
        </a:p>
      </dsp:txBody>
      <dsp:txXfrm>
        <a:off x="1818919" y="1061138"/>
        <a:ext cx="1167634" cy="583817"/>
      </dsp:txXfrm>
    </dsp:sp>
    <dsp:sp modelId="{C57B80BC-7DA7-4D0D-8B8F-60206232CFDD}">
      <dsp:nvSpPr>
        <dsp:cNvPr id="0" name=""/>
        <dsp:cNvSpPr/>
      </dsp:nvSpPr>
      <dsp:spPr>
        <a:xfrm>
          <a:off x="3231757" y="1061138"/>
          <a:ext cx="1167634" cy="58381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b="1" kern="1200" noProof="0" dirty="0">
              <a:solidFill>
                <a:srgbClr val="FFFFFF"/>
              </a:solidFill>
              <a:latin typeface="Calibri" panose="020F0502020204030204"/>
              <a:ea typeface="+mn-ea"/>
              <a:cs typeface="+mn-cs"/>
            </a:rPr>
            <a:t>Special Tax Inspectorate</a:t>
          </a:r>
        </a:p>
      </dsp:txBody>
      <dsp:txXfrm>
        <a:off x="3231757" y="1061138"/>
        <a:ext cx="1167634" cy="583817"/>
      </dsp:txXfrm>
    </dsp:sp>
    <dsp:sp modelId="{79D8BEC0-14E5-463D-9BBC-4F92F160FAAA}">
      <dsp:nvSpPr>
        <dsp:cNvPr id="0" name=""/>
        <dsp:cNvSpPr/>
      </dsp:nvSpPr>
      <dsp:spPr>
        <a:xfrm>
          <a:off x="4644594" y="1061138"/>
          <a:ext cx="1458293" cy="84516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b="1" kern="1200" noProof="0" dirty="0">
              <a:solidFill>
                <a:srgbClr val="FFFFFF"/>
              </a:solidFill>
              <a:latin typeface="Calibri" panose="020F0502020204030204"/>
              <a:ea typeface="+mn-ea"/>
              <a:cs typeface="+mn-cs"/>
            </a:rPr>
            <a:t>Patrimonial Documentation</a:t>
          </a:r>
        </a:p>
      </dsp:txBody>
      <dsp:txXfrm>
        <a:off x="4644594" y="1061138"/>
        <a:ext cx="1458293" cy="845162"/>
      </dsp:txXfrm>
    </dsp:sp>
    <dsp:sp modelId="{81D4E12B-F6ED-488A-B792-20770AD96E06}">
      <dsp:nvSpPr>
        <dsp:cNvPr id="0" name=""/>
        <dsp:cNvSpPr/>
      </dsp:nvSpPr>
      <dsp:spPr>
        <a:xfrm>
          <a:off x="5009167" y="2151504"/>
          <a:ext cx="1167634" cy="58381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BE" sz="1300" b="1" kern="1200" dirty="0"/>
            <a:t>Legal Security</a:t>
          </a:r>
          <a:r>
            <a:rPr lang="nl-BE" sz="1300" kern="1200" dirty="0"/>
            <a:t> </a:t>
          </a:r>
        </a:p>
      </dsp:txBody>
      <dsp:txXfrm>
        <a:off x="5009167" y="2151504"/>
        <a:ext cx="1167634" cy="583817"/>
      </dsp:txXfrm>
    </dsp:sp>
    <dsp:sp modelId="{3E40FFC1-1CEB-4F3E-92E0-A079D7FC276B}">
      <dsp:nvSpPr>
        <dsp:cNvPr id="0" name=""/>
        <dsp:cNvSpPr/>
      </dsp:nvSpPr>
      <dsp:spPr>
        <a:xfrm>
          <a:off x="5009167" y="2980524"/>
          <a:ext cx="1167634" cy="58381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b="1" i="0" kern="1200" noProof="0" dirty="0"/>
            <a:t>Patrimonial Services</a:t>
          </a:r>
          <a:endParaRPr lang="en-AU" sz="1300" kern="1200" noProof="0" dirty="0"/>
        </a:p>
      </dsp:txBody>
      <dsp:txXfrm>
        <a:off x="5009167" y="2980524"/>
        <a:ext cx="1167634" cy="583817"/>
      </dsp:txXfrm>
    </dsp:sp>
    <dsp:sp modelId="{543B550D-057D-437D-A1CB-3A586D42A30B}">
      <dsp:nvSpPr>
        <dsp:cNvPr id="0" name=""/>
        <dsp:cNvSpPr/>
      </dsp:nvSpPr>
      <dsp:spPr>
        <a:xfrm>
          <a:off x="5009167" y="3809545"/>
          <a:ext cx="1670242" cy="88620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AU" sz="1600" b="1" kern="1200" noProof="0" dirty="0"/>
            <a:t>Measurements and Assessments </a:t>
          </a:r>
        </a:p>
      </dsp:txBody>
      <dsp:txXfrm>
        <a:off x="5009167" y="3809545"/>
        <a:ext cx="1670242" cy="886205"/>
      </dsp:txXfrm>
    </dsp:sp>
    <dsp:sp modelId="{2DD2CDF4-5057-4929-9376-53B52ECA1554}">
      <dsp:nvSpPr>
        <dsp:cNvPr id="0" name=""/>
        <dsp:cNvSpPr/>
      </dsp:nvSpPr>
      <dsp:spPr>
        <a:xfrm>
          <a:off x="5009167" y="4940953"/>
          <a:ext cx="1167634" cy="58381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b="1" i="0" kern="1200" noProof="0" dirty="0"/>
            <a:t>Information Exchange and Collection</a:t>
          </a:r>
          <a:endParaRPr lang="en-AU" sz="1300" kern="1200" noProof="0" dirty="0"/>
        </a:p>
      </dsp:txBody>
      <dsp:txXfrm>
        <a:off x="5009167" y="4940953"/>
        <a:ext cx="1167634" cy="583817"/>
      </dsp:txXfrm>
    </dsp:sp>
    <dsp:sp modelId="{69F889C1-747B-4066-AD6A-CE69FAA0F44A}">
      <dsp:nvSpPr>
        <dsp:cNvPr id="0" name=""/>
        <dsp:cNvSpPr/>
      </dsp:nvSpPr>
      <dsp:spPr>
        <a:xfrm>
          <a:off x="6348090" y="1061138"/>
          <a:ext cx="1167634" cy="58381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b="1" kern="1200" noProof="0" dirty="0"/>
            <a:t>Customs and Excise</a:t>
          </a:r>
        </a:p>
      </dsp:txBody>
      <dsp:txXfrm>
        <a:off x="6348090" y="1061138"/>
        <a:ext cx="1167634" cy="583817"/>
      </dsp:txXfrm>
    </dsp:sp>
    <dsp:sp modelId="{0E57C86C-A3E3-4139-A973-902FC7181B21}">
      <dsp:nvSpPr>
        <dsp:cNvPr id="0" name=""/>
        <dsp:cNvSpPr/>
      </dsp:nvSpPr>
      <dsp:spPr>
        <a:xfrm>
          <a:off x="7760928" y="1061138"/>
          <a:ext cx="1167634" cy="58381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b="1" kern="1200" noProof="0" dirty="0"/>
            <a:t>Treasury</a:t>
          </a:r>
        </a:p>
      </dsp:txBody>
      <dsp:txXfrm>
        <a:off x="7760928" y="1061138"/>
        <a:ext cx="1167634" cy="583817"/>
      </dsp:txXfrm>
    </dsp:sp>
    <dsp:sp modelId="{A3B84362-0828-4EDF-A621-C648C8137E2A}">
      <dsp:nvSpPr>
        <dsp:cNvPr id="0" name=""/>
        <dsp:cNvSpPr/>
      </dsp:nvSpPr>
      <dsp:spPr>
        <a:xfrm>
          <a:off x="9173765" y="1061138"/>
          <a:ext cx="1167634" cy="58381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b="1" kern="1200" noProof="0" dirty="0"/>
            <a:t>Strategic Expertise and Support</a:t>
          </a:r>
        </a:p>
      </dsp:txBody>
      <dsp:txXfrm>
        <a:off x="9173765" y="1061138"/>
        <a:ext cx="1167634" cy="5838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1D51F-455D-4F1D-BA75-0B2B36BF578D}" type="datetimeFigureOut">
              <a:rPr lang="fr-BE" smtClean="0"/>
              <a:t>19-11-18</a:t>
            </a:fld>
            <a:endParaRPr lang="fr-BE"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1B31A-6EE8-4502-9E9D-BE08A9B13678}" type="slidenum">
              <a:rPr lang="fr-BE" smtClean="0"/>
              <a:t>‹#›</a:t>
            </a:fld>
            <a:endParaRPr lang="fr-BE" dirty="0"/>
          </a:p>
        </p:txBody>
      </p:sp>
    </p:spTree>
    <p:extLst>
      <p:ext uri="{BB962C8B-B14F-4D97-AF65-F5344CB8AC3E}">
        <p14:creationId xmlns:p14="http://schemas.microsoft.com/office/powerpoint/2010/main" val="2351333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Our name perfectly mirrors our main activity, that is to say the organization of a large documentation as regards the patrimony, including the real (immovable) and the personal (movable) property, e.g. furniture, cars, jewels and other objects or money. We currently have 110 offices with about 1250 employees, which used to be 3000 about two decades ago. Due to a constant decrease in staff, economy measures and evolving automation and technology, we have been centralizing a great part of the tasks and closed down the smaller offices.</a:t>
            </a:r>
            <a:endParaRPr lang="nl-BE" dirty="0"/>
          </a:p>
        </p:txBody>
      </p:sp>
      <p:sp>
        <p:nvSpPr>
          <p:cNvPr id="4" name="Tijdelijke aanduiding voor dianummer 3"/>
          <p:cNvSpPr>
            <a:spLocks noGrp="1"/>
          </p:cNvSpPr>
          <p:nvPr>
            <p:ph type="sldNum" sz="quarter" idx="10"/>
          </p:nvPr>
        </p:nvSpPr>
        <p:spPr/>
        <p:txBody>
          <a:bodyPr/>
          <a:lstStyle/>
          <a:p>
            <a:fld id="{B301B31A-6EE8-4502-9E9D-BE08A9B13678}" type="slidenum">
              <a:rPr lang="fr-BE" smtClean="0"/>
              <a:t>2</a:t>
            </a:fld>
            <a:endParaRPr lang="fr-BE" dirty="0"/>
          </a:p>
        </p:txBody>
      </p:sp>
    </p:spTree>
    <p:extLst>
      <p:ext uri="{BB962C8B-B14F-4D97-AF65-F5344CB8AC3E}">
        <p14:creationId xmlns:p14="http://schemas.microsoft.com/office/powerpoint/2010/main" val="60332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AU" noProof="0" dirty="0"/>
              <a:t>The General administration of Taxes is mainly responsible for </a:t>
            </a:r>
            <a:r>
              <a:rPr lang="en-US" noProof="0" dirty="0"/>
              <a:t>t</a:t>
            </a:r>
            <a:r>
              <a:rPr lang="en-US" dirty="0"/>
              <a:t>he income taxes (with respect to natural and legal persons, companies and non-residents) and the VAT. The Tax Collection and Recovery Administration then collects the taxes levied by the first administration. Because of the property tax on real estate we collaborate with those two administrations when it comes to collecting the levied property tax or to imposing fines for not declaring new builds or material changes in real estate. </a:t>
            </a:r>
          </a:p>
          <a:p>
            <a:r>
              <a:rPr lang="en-US" dirty="0"/>
              <a:t>The Special Tax Inspectorate's mission is to fight against serious and organized tax evasion, e.g. financial fraud and swindling. </a:t>
            </a:r>
          </a:p>
          <a:p>
            <a:r>
              <a:rPr lang="en-US" dirty="0"/>
              <a:t>The Customs authorities are in charge of protecting the society, promoting the international trade with the control of external borders and ensuring the security of the logistics chain. They secure the import duties, the excise duties and the VAT at importation. </a:t>
            </a:r>
          </a:p>
          <a:p>
            <a:r>
              <a:rPr lang="en-US" dirty="0"/>
              <a:t>The national Treasury manages of the State’s treasury, the public debt, the Royal mint of Belgium.</a:t>
            </a:r>
          </a:p>
          <a:p>
            <a:r>
              <a:rPr lang="en-US" dirty="0"/>
              <a:t>The Strategic Expertise and Support administration is responsible for drawing up, coordinating, implementing and following up the regulations for matters falling within the competence of the FPS Finance.</a:t>
            </a:r>
          </a:p>
        </p:txBody>
      </p:sp>
      <p:sp>
        <p:nvSpPr>
          <p:cNvPr id="4" name="Tijdelijke aanduiding voor dianummer 3"/>
          <p:cNvSpPr>
            <a:spLocks noGrp="1"/>
          </p:cNvSpPr>
          <p:nvPr>
            <p:ph type="sldNum" sz="quarter" idx="10"/>
          </p:nvPr>
        </p:nvSpPr>
        <p:spPr/>
        <p:txBody>
          <a:bodyPr/>
          <a:lstStyle/>
          <a:p>
            <a:fld id="{B301B31A-6EE8-4502-9E9D-BE08A9B13678}" type="slidenum">
              <a:rPr lang="fr-BE" smtClean="0"/>
              <a:t>3</a:t>
            </a:fld>
            <a:endParaRPr lang="fr-BE" dirty="0"/>
          </a:p>
        </p:txBody>
      </p:sp>
    </p:spTree>
    <p:extLst>
      <p:ext uri="{BB962C8B-B14F-4D97-AF65-F5344CB8AC3E}">
        <p14:creationId xmlns:p14="http://schemas.microsoft.com/office/powerpoint/2010/main" val="223698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Last years we have been moving towards a legal Cadastre, which means that for example, in order to determine a parcel’s status on a certain moment, we look at the rights of ownership on that parcel and not its material status. Therefore, we closely collaborate with the Legal Security administration. </a:t>
            </a:r>
          </a:p>
          <a:p>
            <a:r>
              <a:rPr lang="en-GB" noProof="0" dirty="0"/>
              <a:t>The Legal Security administration is the Belgian Land registry; they publish the public officers’ deeds as regards real estate and mortgages and collect the estate and mortgage duties.</a:t>
            </a:r>
          </a:p>
          <a:p>
            <a:r>
              <a:rPr lang="en-GB" noProof="0" dirty="0"/>
              <a:t>The administration of Patrimonial Services sells and buys real estate for the public authorities, is in charge of expropriations, etc.</a:t>
            </a:r>
          </a:p>
          <a:p>
            <a:endParaRPr lang="en-GB" noProof="0" dirty="0"/>
          </a:p>
        </p:txBody>
      </p:sp>
      <p:sp>
        <p:nvSpPr>
          <p:cNvPr id="4" name="Slide Number Placeholder 3"/>
          <p:cNvSpPr>
            <a:spLocks noGrp="1"/>
          </p:cNvSpPr>
          <p:nvPr>
            <p:ph type="sldNum" sz="quarter" idx="10"/>
          </p:nvPr>
        </p:nvSpPr>
        <p:spPr/>
        <p:txBody>
          <a:bodyPr/>
          <a:lstStyle/>
          <a:p>
            <a:fld id="{B301B31A-6EE8-4502-9E9D-BE08A9B13678}" type="slidenum">
              <a:rPr lang="fr-BE" smtClean="0"/>
              <a:t>4</a:t>
            </a:fld>
            <a:endParaRPr lang="fr-BE" dirty="0"/>
          </a:p>
        </p:txBody>
      </p:sp>
    </p:spTree>
    <p:extLst>
      <p:ext uri="{BB962C8B-B14F-4D97-AF65-F5344CB8AC3E}">
        <p14:creationId xmlns:p14="http://schemas.microsoft.com/office/powerpoint/2010/main" val="239159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AU" noProof="0" dirty="0"/>
              <a:t>The property tax in Belgian is an annual tax on all sorts of real estate; whether it is land or a construction, whether it used for residential or commercial purposes, for industrial or agricultural use. They are all taxed (assessed) on the same basis; the cadastral income. The cadastral income is the average annual rental value of a property reduced by 40% for acts of maintenance. </a:t>
            </a:r>
            <a:r>
              <a:rPr lang="en-US" sz="1200" b="0" i="0" kern="1200" dirty="0">
                <a:solidFill>
                  <a:schemeClr val="tx1"/>
                </a:solidFill>
                <a:effectLst/>
                <a:latin typeface="+mn-lt"/>
                <a:ea typeface="+mn-ea"/>
                <a:cs typeface="+mn-cs"/>
              </a:rPr>
              <a:t>The cadastral income is the rental price which the tax payer is deemed to obtain when renting the immovable property. An immovable property should not actually be rented in order to have a CI. Not only buildings have a CI, but also land and material and equipment.</a:t>
            </a:r>
            <a:endParaRPr lang="en-AU" noProof="0" dirty="0"/>
          </a:p>
          <a:p>
            <a:r>
              <a:rPr lang="en-AU" noProof="0" dirty="0"/>
              <a:t>Because of the outdated character of the cadastral income (based on values of 1975), our administration is encouraged by the public opinion, as well as European authorities (OECD e.g.), to rework this property tax base or to move towards a new valuation method.</a:t>
            </a:r>
          </a:p>
          <a:p>
            <a:r>
              <a:rPr lang="en-AU" noProof="0" dirty="0"/>
              <a:t>Information on buildings is called the ‘construction code’, which consists of 14 terms that represent the lay-out of a construction (sort of property e.g. villa, mansion,..) ground surface, usable surface, number of rooms, terraced house, detached, heating, number of bathrooms, last renovation, …)</a:t>
            </a:r>
          </a:p>
        </p:txBody>
      </p:sp>
      <p:sp>
        <p:nvSpPr>
          <p:cNvPr id="4" name="Tijdelijke aanduiding voor dianummer 3"/>
          <p:cNvSpPr>
            <a:spLocks noGrp="1"/>
          </p:cNvSpPr>
          <p:nvPr>
            <p:ph type="sldNum" sz="quarter" idx="10"/>
          </p:nvPr>
        </p:nvSpPr>
        <p:spPr/>
        <p:txBody>
          <a:bodyPr/>
          <a:lstStyle/>
          <a:p>
            <a:fld id="{B301B31A-6EE8-4502-9E9D-BE08A9B13678}" type="slidenum">
              <a:rPr lang="fr-BE" smtClean="0"/>
              <a:t>7</a:t>
            </a:fld>
            <a:endParaRPr lang="fr-BE" dirty="0"/>
          </a:p>
        </p:txBody>
      </p:sp>
    </p:spTree>
    <p:extLst>
      <p:ext uri="{BB962C8B-B14F-4D97-AF65-F5344CB8AC3E}">
        <p14:creationId xmlns:p14="http://schemas.microsoft.com/office/powerpoint/2010/main" val="84666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The </a:t>
            </a:r>
            <a:r>
              <a:rPr lang="fr-BE" dirty="0" err="1"/>
              <a:t>precad</a:t>
            </a:r>
            <a:r>
              <a:rPr lang="fr-BE" dirty="0"/>
              <a:t> able us to </a:t>
            </a:r>
            <a:r>
              <a:rPr lang="fr-BE" dirty="0" err="1"/>
              <a:t>be</a:t>
            </a:r>
            <a:r>
              <a:rPr lang="fr-BE" dirty="0"/>
              <a:t> a </a:t>
            </a:r>
            <a:r>
              <a:rPr lang="fr-BE" dirty="0" err="1"/>
              <a:t>reference</a:t>
            </a:r>
            <a:r>
              <a:rPr lang="fr-BE" dirty="0"/>
              <a:t> as provider of </a:t>
            </a:r>
            <a:r>
              <a:rPr lang="fr-BE" dirty="0" err="1"/>
              <a:t>identity</a:t>
            </a:r>
            <a:r>
              <a:rPr lang="fr-BE" dirty="0"/>
              <a:t> of </a:t>
            </a:r>
            <a:r>
              <a:rPr lang="fr-BE" dirty="0" err="1"/>
              <a:t>owner</a:t>
            </a:r>
            <a:r>
              <a:rPr lang="fr-BE" dirty="0"/>
              <a:t> but </a:t>
            </a:r>
            <a:r>
              <a:rPr lang="fr-BE" dirty="0" err="1"/>
              <a:t>also</a:t>
            </a:r>
            <a:r>
              <a:rPr lang="fr-BE" dirty="0"/>
              <a:t> of the </a:t>
            </a:r>
            <a:r>
              <a:rPr lang="fr-BE" dirty="0" err="1"/>
              <a:t>definition</a:t>
            </a:r>
            <a:r>
              <a:rPr lang="fr-BE" dirty="0"/>
              <a:t> of </a:t>
            </a:r>
            <a:r>
              <a:rPr lang="fr-BE" dirty="0" err="1"/>
              <a:t>every</a:t>
            </a:r>
            <a:r>
              <a:rPr lang="fr-BE" dirty="0"/>
              <a:t> real </a:t>
            </a:r>
            <a:r>
              <a:rPr lang="fr-BE" dirty="0" err="1"/>
              <a:t>estate</a:t>
            </a:r>
            <a:r>
              <a:rPr lang="fr-BE" dirty="0"/>
              <a:t>. </a:t>
            </a:r>
            <a:r>
              <a:rPr lang="fr-BE" dirty="0" err="1"/>
              <a:t>Before</a:t>
            </a:r>
            <a:r>
              <a:rPr lang="fr-BE" dirty="0"/>
              <a:t> the </a:t>
            </a:r>
            <a:r>
              <a:rPr lang="fr-BE" dirty="0" err="1"/>
              <a:t>Precad</a:t>
            </a:r>
            <a:r>
              <a:rPr lang="fr-BE" dirty="0"/>
              <a:t>, </a:t>
            </a:r>
            <a:r>
              <a:rPr lang="fr-BE" dirty="0" err="1"/>
              <a:t>Notary</a:t>
            </a:r>
            <a:r>
              <a:rPr lang="fr-BE" dirty="0"/>
              <a:t> or people </a:t>
            </a:r>
            <a:r>
              <a:rPr lang="fr-BE" dirty="0" err="1"/>
              <a:t>should</a:t>
            </a:r>
            <a:r>
              <a:rPr lang="fr-BE" dirty="0"/>
              <a:t> </a:t>
            </a:r>
            <a:r>
              <a:rPr lang="fr-BE" dirty="0" err="1"/>
              <a:t>sell</a:t>
            </a:r>
            <a:r>
              <a:rPr lang="fr-BE" dirty="0"/>
              <a:t> and </a:t>
            </a:r>
            <a:r>
              <a:rPr lang="fr-BE" dirty="0" err="1"/>
              <a:t>buy</a:t>
            </a:r>
            <a:r>
              <a:rPr lang="fr-BE" dirty="0"/>
              <a:t> real </a:t>
            </a:r>
            <a:r>
              <a:rPr lang="fr-BE" dirty="0" err="1"/>
              <a:t>estates</a:t>
            </a:r>
            <a:r>
              <a:rPr lang="fr-BE" dirty="0"/>
              <a:t> in a </a:t>
            </a:r>
            <a:r>
              <a:rPr lang="fr-BE" dirty="0" err="1"/>
              <a:t>deed</a:t>
            </a:r>
            <a:r>
              <a:rPr lang="fr-BE" dirty="0"/>
              <a:t> </a:t>
            </a:r>
            <a:r>
              <a:rPr lang="fr-BE" dirty="0" err="1"/>
              <a:t>saying</a:t>
            </a:r>
            <a:r>
              <a:rPr lang="fr-BE" dirty="0"/>
              <a:t> :   « I </a:t>
            </a:r>
            <a:r>
              <a:rPr lang="fr-BE" dirty="0" err="1"/>
              <a:t>sell</a:t>
            </a:r>
            <a:r>
              <a:rPr lang="fr-BE" dirty="0"/>
              <a:t> </a:t>
            </a:r>
            <a:r>
              <a:rPr lang="fr-BE" dirty="0" err="1"/>
              <a:t>you</a:t>
            </a:r>
            <a:r>
              <a:rPr lang="fr-BE" dirty="0"/>
              <a:t> a part of 10m² </a:t>
            </a:r>
            <a:r>
              <a:rPr lang="fr-BE" dirty="0" err="1"/>
              <a:t>from</a:t>
            </a:r>
            <a:r>
              <a:rPr lang="fr-BE" dirty="0"/>
              <a:t> </a:t>
            </a:r>
            <a:r>
              <a:rPr lang="fr-BE" dirty="0" err="1"/>
              <a:t>my</a:t>
            </a:r>
            <a:r>
              <a:rPr lang="fr-BE" dirty="0"/>
              <a:t> </a:t>
            </a:r>
            <a:r>
              <a:rPr lang="fr-BE" dirty="0" err="1"/>
              <a:t>backyard</a:t>
            </a:r>
            <a:r>
              <a:rPr lang="fr-BE" dirty="0"/>
              <a:t> » </a:t>
            </a:r>
            <a:r>
              <a:rPr lang="fr-BE" dirty="0" err="1"/>
              <a:t>that</a:t>
            </a:r>
            <a:r>
              <a:rPr lang="fr-BE" dirty="0"/>
              <a:t> </a:t>
            </a:r>
            <a:r>
              <a:rPr lang="fr-BE" dirty="0" err="1"/>
              <a:t>was</a:t>
            </a:r>
            <a:r>
              <a:rPr lang="fr-BE" dirty="0"/>
              <a:t> </a:t>
            </a:r>
            <a:r>
              <a:rPr lang="fr-BE" dirty="0" err="1"/>
              <a:t>obviously</a:t>
            </a:r>
            <a:r>
              <a:rPr lang="fr-BE" dirty="0"/>
              <a:t> </a:t>
            </a:r>
            <a:r>
              <a:rPr lang="fr-BE" dirty="0" err="1"/>
              <a:t>difficult</a:t>
            </a:r>
            <a:r>
              <a:rPr lang="fr-BE" dirty="0"/>
              <a:t> to know </a:t>
            </a:r>
            <a:r>
              <a:rPr lang="fr-BE" dirty="0" err="1"/>
              <a:t>what</a:t>
            </a:r>
            <a:r>
              <a:rPr lang="fr-BE" dirty="0"/>
              <a:t> </a:t>
            </a:r>
            <a:r>
              <a:rPr lang="fr-BE" dirty="0" err="1"/>
              <a:t>was</a:t>
            </a:r>
            <a:r>
              <a:rPr lang="fr-BE" dirty="0"/>
              <a:t> </a:t>
            </a:r>
            <a:r>
              <a:rPr lang="fr-BE" dirty="0" err="1"/>
              <a:t>really</a:t>
            </a:r>
            <a:r>
              <a:rPr lang="fr-BE" dirty="0"/>
              <a:t> the </a:t>
            </a:r>
            <a:r>
              <a:rPr lang="fr-BE" dirty="0" err="1"/>
              <a:t>property</a:t>
            </a:r>
            <a:r>
              <a:rPr lang="fr-BE" dirty="0"/>
              <a:t> of </a:t>
            </a:r>
            <a:r>
              <a:rPr lang="fr-BE" dirty="0" err="1"/>
              <a:t>each</a:t>
            </a:r>
            <a:r>
              <a:rPr lang="fr-BE" dirty="0"/>
              <a:t> </a:t>
            </a:r>
            <a:r>
              <a:rPr lang="fr-BE" dirty="0" err="1"/>
              <a:t>other</a:t>
            </a:r>
            <a:r>
              <a:rPr lang="fr-BE" dirty="0"/>
              <a:t> </a:t>
            </a:r>
            <a:r>
              <a:rPr lang="fr-BE" dirty="0" err="1"/>
              <a:t>after</a:t>
            </a:r>
            <a:r>
              <a:rPr lang="fr-BE" dirty="0"/>
              <a:t> </a:t>
            </a:r>
            <a:r>
              <a:rPr lang="fr-BE" dirty="0" err="1"/>
              <a:t>this</a:t>
            </a:r>
            <a:r>
              <a:rPr lang="fr-BE" dirty="0"/>
              <a:t> transaction and </a:t>
            </a:r>
            <a:r>
              <a:rPr lang="fr-BE" dirty="0" err="1"/>
              <a:t>it</a:t>
            </a:r>
            <a:r>
              <a:rPr lang="fr-BE" dirty="0"/>
              <a:t> </a:t>
            </a:r>
            <a:r>
              <a:rPr lang="fr-BE" dirty="0" err="1"/>
              <a:t>was</a:t>
            </a:r>
            <a:r>
              <a:rPr lang="fr-BE" dirty="0"/>
              <a:t> </a:t>
            </a:r>
            <a:r>
              <a:rPr lang="fr-BE" dirty="0" err="1"/>
              <a:t>really</a:t>
            </a:r>
            <a:r>
              <a:rPr lang="fr-BE" dirty="0"/>
              <a:t> </a:t>
            </a:r>
            <a:r>
              <a:rPr lang="fr-BE" dirty="0" err="1"/>
              <a:t>difficult</a:t>
            </a:r>
            <a:r>
              <a:rPr lang="fr-BE" dirty="0"/>
              <a:t> to </a:t>
            </a:r>
            <a:r>
              <a:rPr lang="fr-BE" dirty="0" err="1"/>
              <a:t>make</a:t>
            </a:r>
            <a:r>
              <a:rPr lang="fr-BE" dirty="0"/>
              <a:t> a </a:t>
            </a:r>
            <a:r>
              <a:rPr lang="fr-BE" dirty="0" err="1"/>
              <a:t>cadatration</a:t>
            </a:r>
            <a:r>
              <a:rPr lang="fr-BE" dirty="0"/>
              <a:t> of the </a:t>
            </a:r>
            <a:r>
              <a:rPr lang="fr-BE" dirty="0" err="1"/>
              <a:t>nieuw</a:t>
            </a:r>
            <a:r>
              <a:rPr lang="fr-BE" dirty="0"/>
              <a:t> plot of land. </a:t>
            </a:r>
            <a:r>
              <a:rPr lang="fr-BE" dirty="0" err="1"/>
              <a:t>Now</a:t>
            </a:r>
            <a:r>
              <a:rPr lang="fr-BE" dirty="0"/>
              <a:t>, </a:t>
            </a:r>
            <a:r>
              <a:rPr lang="fr-BE" dirty="0" err="1"/>
              <a:t>we</a:t>
            </a:r>
            <a:r>
              <a:rPr lang="fr-BE" dirty="0"/>
              <a:t> </a:t>
            </a:r>
            <a:r>
              <a:rPr lang="fr-BE" dirty="0" err="1"/>
              <a:t>need</a:t>
            </a:r>
            <a:r>
              <a:rPr lang="fr-BE" dirty="0"/>
              <a:t> to </a:t>
            </a:r>
            <a:r>
              <a:rPr lang="fr-BE" dirty="0" err="1"/>
              <a:t>exactly</a:t>
            </a:r>
            <a:r>
              <a:rPr lang="fr-BE" dirty="0"/>
              <a:t> know </a:t>
            </a:r>
            <a:r>
              <a:rPr lang="fr-BE" dirty="0" err="1"/>
              <a:t>what</a:t>
            </a:r>
            <a:r>
              <a:rPr lang="fr-BE" dirty="0"/>
              <a:t> </a:t>
            </a:r>
            <a:r>
              <a:rPr lang="fr-BE" dirty="0" err="1"/>
              <a:t>will</a:t>
            </a:r>
            <a:r>
              <a:rPr lang="fr-BE" dirty="0"/>
              <a:t> </a:t>
            </a:r>
            <a:r>
              <a:rPr lang="fr-BE" dirty="0" err="1"/>
              <a:t>be</a:t>
            </a:r>
            <a:r>
              <a:rPr lang="fr-BE" dirty="0"/>
              <a:t> </a:t>
            </a:r>
            <a:r>
              <a:rPr lang="fr-BE" dirty="0" err="1"/>
              <a:t>sold</a:t>
            </a:r>
            <a:r>
              <a:rPr lang="fr-BE" dirty="0"/>
              <a:t> and the </a:t>
            </a:r>
            <a:r>
              <a:rPr lang="fr-BE" dirty="0" err="1"/>
              <a:t>Notary</a:t>
            </a:r>
            <a:r>
              <a:rPr lang="fr-BE" dirty="0"/>
              <a:t> has 2 option: The </a:t>
            </a:r>
            <a:r>
              <a:rPr lang="fr-BE" dirty="0" err="1"/>
              <a:t>parcel</a:t>
            </a:r>
            <a:r>
              <a:rPr lang="fr-BE" dirty="0"/>
              <a:t> </a:t>
            </a:r>
            <a:r>
              <a:rPr lang="fr-BE" dirty="0" err="1"/>
              <a:t>is</a:t>
            </a:r>
            <a:r>
              <a:rPr lang="fr-BE" dirty="0"/>
              <a:t>….</a:t>
            </a:r>
          </a:p>
          <a:p>
            <a:endParaRPr lang="fr-BE" dirty="0"/>
          </a:p>
          <a:p>
            <a:endParaRPr lang="fr-BE" dirty="0"/>
          </a:p>
        </p:txBody>
      </p:sp>
      <p:sp>
        <p:nvSpPr>
          <p:cNvPr id="4" name="Espace réservé du numéro de diapositive 3"/>
          <p:cNvSpPr>
            <a:spLocks noGrp="1"/>
          </p:cNvSpPr>
          <p:nvPr>
            <p:ph type="sldNum" sz="quarter" idx="10"/>
          </p:nvPr>
        </p:nvSpPr>
        <p:spPr/>
        <p:txBody>
          <a:bodyPr/>
          <a:lstStyle/>
          <a:p>
            <a:fld id="{B301B31A-6EE8-4502-9E9D-BE08A9B13678}" type="slidenum">
              <a:rPr lang="fr-BE" smtClean="0"/>
              <a:t>10</a:t>
            </a:fld>
            <a:endParaRPr lang="fr-BE" dirty="0"/>
          </a:p>
        </p:txBody>
      </p:sp>
    </p:spTree>
    <p:extLst>
      <p:ext uri="{BB962C8B-B14F-4D97-AF65-F5344CB8AC3E}">
        <p14:creationId xmlns:p14="http://schemas.microsoft.com/office/powerpoint/2010/main" val="2690652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err="1"/>
              <a:t>Precadastration</a:t>
            </a:r>
            <a:r>
              <a:rPr lang="fr-BE" dirty="0"/>
              <a:t> vue </a:t>
            </a:r>
            <a:r>
              <a:rPr lang="fr-BE" dirty="0" err="1"/>
              <a:t>from</a:t>
            </a:r>
            <a:r>
              <a:rPr lang="fr-BE" dirty="0"/>
              <a:t> the screen of </a:t>
            </a:r>
            <a:r>
              <a:rPr lang="fr-BE" dirty="0" err="1"/>
              <a:t>our</a:t>
            </a:r>
            <a:r>
              <a:rPr lang="fr-BE" dirty="0"/>
              <a:t> agent and </a:t>
            </a:r>
            <a:r>
              <a:rPr lang="fr-BE" dirty="0" err="1"/>
              <a:t>Precad</a:t>
            </a:r>
            <a:r>
              <a:rPr lang="fr-BE" dirty="0"/>
              <a:t> </a:t>
            </a:r>
            <a:r>
              <a:rPr lang="fr-BE" dirty="0" err="1"/>
              <a:t>based</a:t>
            </a:r>
            <a:r>
              <a:rPr lang="fr-BE" dirty="0"/>
              <a:t> on </a:t>
            </a:r>
            <a:r>
              <a:rPr lang="fr-BE" dirty="0" err="1"/>
              <a:t>surveyor’s</a:t>
            </a:r>
            <a:r>
              <a:rPr lang="fr-BE" dirty="0"/>
              <a:t> plan </a:t>
            </a:r>
            <a:r>
              <a:rPr lang="fr-BE" dirty="0" err="1"/>
              <a:t>seen</a:t>
            </a:r>
            <a:r>
              <a:rPr lang="fr-BE" dirty="0"/>
              <a:t> in the </a:t>
            </a:r>
            <a:r>
              <a:rPr lang="fr-BE" dirty="0" err="1"/>
              <a:t>previous</a:t>
            </a:r>
            <a:r>
              <a:rPr lang="fr-BE" dirty="0"/>
              <a:t> slide</a:t>
            </a:r>
          </a:p>
        </p:txBody>
      </p:sp>
      <p:sp>
        <p:nvSpPr>
          <p:cNvPr id="4" name="Espace réservé du numéro de diapositive 3"/>
          <p:cNvSpPr>
            <a:spLocks noGrp="1"/>
          </p:cNvSpPr>
          <p:nvPr>
            <p:ph type="sldNum" sz="quarter" idx="10"/>
          </p:nvPr>
        </p:nvSpPr>
        <p:spPr/>
        <p:txBody>
          <a:bodyPr/>
          <a:lstStyle/>
          <a:p>
            <a:fld id="{B301B31A-6EE8-4502-9E9D-BE08A9B13678}" type="slidenum">
              <a:rPr lang="fr-BE" smtClean="0"/>
              <a:t>11</a:t>
            </a:fld>
            <a:endParaRPr lang="fr-BE" dirty="0"/>
          </a:p>
        </p:txBody>
      </p:sp>
    </p:spTree>
    <p:extLst>
      <p:ext uri="{BB962C8B-B14F-4D97-AF65-F5344CB8AC3E}">
        <p14:creationId xmlns:p14="http://schemas.microsoft.com/office/powerpoint/2010/main" val="135524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Computerized valuation method which takes into account certain intrinsic characteristics of a property, such as the usable surface, luxury elements, but also and especially the location of a good. </a:t>
            </a:r>
          </a:p>
          <a:p>
            <a:r>
              <a:rPr lang="en-GB" noProof="0" dirty="0"/>
              <a:t>In the spirit of open data, we want to develop platforms for our partners and the citizens providing them with all cadastral information on immovable goods, namely information on the cadastral parcel, as well as the value of each property. This system will be likely to get more acceptance from citizens as they will better understand how the value of their property is calculated and therefore will lead to less appeals.</a:t>
            </a:r>
          </a:p>
        </p:txBody>
      </p:sp>
      <p:sp>
        <p:nvSpPr>
          <p:cNvPr id="4" name="Slide Number Placeholder 3"/>
          <p:cNvSpPr>
            <a:spLocks noGrp="1"/>
          </p:cNvSpPr>
          <p:nvPr>
            <p:ph type="sldNum" sz="quarter" idx="10"/>
          </p:nvPr>
        </p:nvSpPr>
        <p:spPr/>
        <p:txBody>
          <a:bodyPr/>
          <a:lstStyle/>
          <a:p>
            <a:fld id="{B301B31A-6EE8-4502-9E9D-BE08A9B13678}" type="slidenum">
              <a:rPr lang="fr-BE" smtClean="0"/>
              <a:t>12</a:t>
            </a:fld>
            <a:endParaRPr lang="fr-BE" dirty="0"/>
          </a:p>
        </p:txBody>
      </p:sp>
    </p:spTree>
    <p:extLst>
      <p:ext uri="{BB962C8B-B14F-4D97-AF65-F5344CB8AC3E}">
        <p14:creationId xmlns:p14="http://schemas.microsoft.com/office/powerpoint/2010/main" val="1877261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4BBB-E172-417B-B421-6AA1B59B2F97}"/>
              </a:ext>
            </a:extLst>
          </p:cNvPr>
          <p:cNvSpPr>
            <a:spLocks noGrp="1"/>
          </p:cNvSpPr>
          <p:nvPr>
            <p:ph type="ctrTitle" hasCustomPrompt="1"/>
          </p:nvPr>
        </p:nvSpPr>
        <p:spPr>
          <a:xfrm>
            <a:off x="1648800" y="558000"/>
            <a:ext cx="6609600" cy="1476000"/>
          </a:xfrm>
        </p:spPr>
        <p:txBody>
          <a:bodyPr anchor="t">
            <a:normAutofit/>
          </a:bodyPr>
          <a:lstStyle>
            <a:lvl1pPr algn="l">
              <a:defRPr sz="2500" baseline="0">
                <a:solidFill>
                  <a:srgbClr val="60D39A"/>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3173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ithout page n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CD94-439C-409D-92A6-6DAA772175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B9A44C-EDB1-4CE5-9029-37FD9D7BAC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2706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ith page n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CD94-439C-409D-92A6-6DAA772175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B9A44C-EDB1-4CE5-9029-37FD9D7BAC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F667C94-3FBA-4FC1-9145-C118914DC4F9}"/>
              </a:ext>
            </a:extLst>
          </p:cNvPr>
          <p:cNvSpPr>
            <a:spLocks noGrp="1"/>
          </p:cNvSpPr>
          <p:nvPr>
            <p:ph type="sldNum" sz="quarter" idx="12"/>
          </p:nvPr>
        </p:nvSpPr>
        <p:spPr>
          <a:xfrm>
            <a:off x="0" y="6386399"/>
            <a:ext cx="12192000" cy="471600"/>
          </a:xfrm>
          <a:prstGeom prst="rect">
            <a:avLst/>
          </a:prstGeom>
        </p:spPr>
        <p:txBody>
          <a:bodyPr anchor="ctr"/>
          <a:lstStyle>
            <a:lvl1pPr algn="ctr">
              <a:defRPr sz="1400">
                <a:solidFill>
                  <a:schemeClr val="bg1"/>
                </a:solidFill>
                <a:latin typeface="Titillium Lt" panose="00000400000000000000" pitchFamily="50" charset="0"/>
              </a:defRPr>
            </a:lvl1pPr>
          </a:lstStyle>
          <a:p>
            <a:fld id="{6BA10104-DDD1-4373-BCBC-BC7DA4E30F5F}" type="slidenum">
              <a:rPr lang="en-GB" smtClean="0"/>
              <a:pPr/>
              <a:t>‹#›</a:t>
            </a:fld>
            <a:endParaRPr lang="en-GB" dirty="0"/>
          </a:p>
        </p:txBody>
      </p:sp>
    </p:spTree>
    <p:extLst>
      <p:ext uri="{BB962C8B-B14F-4D97-AF65-F5344CB8AC3E}">
        <p14:creationId xmlns:p14="http://schemas.microsoft.com/office/powerpoint/2010/main" val="763573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8D953BFC-CBC9-47C9-B94C-8C193E7D53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2DDFCD94-439C-409D-92A6-6DAA7721753D}"/>
              </a:ext>
            </a:extLst>
          </p:cNvPr>
          <p:cNvSpPr>
            <a:spLocks noGrp="1"/>
          </p:cNvSpPr>
          <p:nvPr>
            <p:ph type="title"/>
          </p:nvPr>
        </p:nvSpPr>
        <p:spPr>
          <a:xfrm>
            <a:off x="1630800" y="3078000"/>
            <a:ext cx="8931600" cy="702000"/>
          </a:xfrm>
        </p:spPr>
        <p:txBody>
          <a:bodyPr/>
          <a:lstStyle/>
          <a:p>
            <a:r>
              <a:rPr lang="en-US"/>
              <a:t>Click to edit Master title style</a:t>
            </a:r>
            <a:endParaRPr lang="en-GB"/>
          </a:p>
        </p:txBody>
      </p:sp>
    </p:spTree>
    <p:extLst>
      <p:ext uri="{BB962C8B-B14F-4D97-AF65-F5344CB8AC3E}">
        <p14:creationId xmlns:p14="http://schemas.microsoft.com/office/powerpoint/2010/main" val="469361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with logo">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59AEB392-4791-4FA4-A88A-B4CB0BEFF8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409623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with logo">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B26FBF-BCF0-4B72-AAAC-08497E7529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Image 11">
            <a:extLst>
              <a:ext uri="{FF2B5EF4-FFF2-40B4-BE49-F238E27FC236}">
                <a16:creationId xmlns:a16="http://schemas.microsoft.com/office/drawing/2014/main" id="{941AB453-5152-4F9B-A616-80DDEC7D06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0807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0A95F7-82C1-43E7-8082-684C7388A49F}"/>
              </a:ext>
            </a:extLst>
          </p:cNvPr>
          <p:cNvSpPr/>
          <p:nvPr userDrawn="1"/>
        </p:nvSpPr>
        <p:spPr>
          <a:xfrm>
            <a:off x="-152401" y="-123825"/>
            <a:ext cx="12582525" cy="711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7215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5EC7EE20-F586-44F8-AB34-9BD621CDD2B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Placeholder 1">
            <a:extLst>
              <a:ext uri="{FF2B5EF4-FFF2-40B4-BE49-F238E27FC236}">
                <a16:creationId xmlns:a16="http://schemas.microsoft.com/office/drawing/2014/main" id="{0779707B-5C8E-4B86-B4B2-4439E8E3E1E4}"/>
              </a:ext>
            </a:extLst>
          </p:cNvPr>
          <p:cNvSpPr>
            <a:spLocks noGrp="1"/>
          </p:cNvSpPr>
          <p:nvPr>
            <p:ph type="title"/>
          </p:nvPr>
        </p:nvSpPr>
        <p:spPr>
          <a:xfrm>
            <a:off x="1818000" y="554400"/>
            <a:ext cx="8931600" cy="702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22C80CB-A372-48BB-AE53-2CDE1CB659D7}"/>
              </a:ext>
            </a:extLst>
          </p:cNvPr>
          <p:cNvSpPr>
            <a:spLocks noGrp="1"/>
          </p:cNvSpPr>
          <p:nvPr>
            <p:ph type="body" idx="1"/>
          </p:nvPr>
        </p:nvSpPr>
        <p:spPr>
          <a:xfrm>
            <a:off x="1818000" y="1602000"/>
            <a:ext cx="10047600" cy="4287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1118712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Lst>
  <p:hf hdr="0" ftr="0" dt="0"/>
  <p:txStyles>
    <p:titleStyle>
      <a:lvl1pPr algn="ctr" defTabSz="914400" rtl="0" eaLnBrk="1" latinLnBrk="0" hangingPunct="1">
        <a:lnSpc>
          <a:spcPct val="90000"/>
        </a:lnSpc>
        <a:spcBef>
          <a:spcPct val="0"/>
        </a:spcBef>
        <a:buNone/>
        <a:defRPr sz="2500" kern="1200" cap="all" baseline="0">
          <a:solidFill>
            <a:srgbClr val="60D39A"/>
          </a:solidFill>
          <a:latin typeface="Titillium"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Titillium L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L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L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itillium L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itillium L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B84B1D-2FF6-4CD7-8982-8FEA0C026A10}"/>
              </a:ext>
            </a:extLst>
          </p:cNvPr>
          <p:cNvSpPr>
            <a:spLocks noGrp="1"/>
          </p:cNvSpPr>
          <p:nvPr>
            <p:ph type="ctrTitle"/>
          </p:nvPr>
        </p:nvSpPr>
        <p:spPr>
          <a:xfrm>
            <a:off x="1640007" y="912988"/>
            <a:ext cx="7767761" cy="822392"/>
          </a:xfrm>
        </p:spPr>
        <p:txBody>
          <a:bodyPr>
            <a:normAutofit fontScale="90000"/>
          </a:bodyPr>
          <a:lstStyle/>
          <a:p>
            <a:r>
              <a:rPr lang="fr-FR" sz="5300" b="1" dirty="0"/>
              <a:t>The </a:t>
            </a:r>
            <a:r>
              <a:rPr lang="fr-FR" sz="5300" b="1" dirty="0" err="1"/>
              <a:t>belgian</a:t>
            </a:r>
            <a:r>
              <a:rPr lang="fr-FR" sz="5300" b="1" dirty="0"/>
              <a:t> cadastre</a:t>
            </a:r>
            <a:br>
              <a:rPr lang="fr-FR" sz="3600" b="1" dirty="0"/>
            </a:br>
            <a:br>
              <a:rPr lang="fr-FR" sz="3600" b="1" dirty="0"/>
            </a:br>
            <a:br>
              <a:rPr lang="fr-FR" dirty="0"/>
            </a:br>
            <a:br>
              <a:rPr lang="fr-FR" dirty="0"/>
            </a:br>
            <a:endParaRPr lang="fr-BE" dirty="0"/>
          </a:p>
        </p:txBody>
      </p:sp>
      <p:sp>
        <p:nvSpPr>
          <p:cNvPr id="10" name="Tekstvak 9">
            <a:extLst>
              <a:ext uri="{FF2B5EF4-FFF2-40B4-BE49-F238E27FC236}">
                <a16:creationId xmlns:a16="http://schemas.microsoft.com/office/drawing/2014/main" id="{B65F7112-3E86-436A-9F6A-4E5E104F0E0A}"/>
              </a:ext>
            </a:extLst>
          </p:cNvPr>
          <p:cNvSpPr txBox="1"/>
          <p:nvPr/>
        </p:nvSpPr>
        <p:spPr>
          <a:xfrm>
            <a:off x="1883005" y="1855176"/>
            <a:ext cx="5653775" cy="1200329"/>
          </a:xfrm>
          <a:prstGeom prst="rect">
            <a:avLst/>
          </a:prstGeom>
          <a:noFill/>
        </p:spPr>
        <p:txBody>
          <a:bodyPr wrap="square" rtlCol="0">
            <a:spAutoFit/>
          </a:bodyPr>
          <a:lstStyle/>
          <a:p>
            <a:r>
              <a:rPr lang="en-GB" sz="3600" dirty="0">
                <a:solidFill>
                  <a:srgbClr val="60D39A"/>
                </a:solidFill>
                <a:latin typeface="Cambria" panose="02040503050406030204" pitchFamily="18" charset="0"/>
                <a:ea typeface="Cambria" panose="02040503050406030204" pitchFamily="18" charset="0"/>
                <a:cs typeface="Times New Roman" panose="02020603050405020304" pitchFamily="18" charset="0"/>
              </a:rPr>
              <a:t>Peculiarities and future challenges</a:t>
            </a:r>
          </a:p>
        </p:txBody>
      </p:sp>
      <p:pic>
        <p:nvPicPr>
          <p:cNvPr id="8" name="Afbeelding 7">
            <a:extLst>
              <a:ext uri="{FF2B5EF4-FFF2-40B4-BE49-F238E27FC236}">
                <a16:creationId xmlns:a16="http://schemas.microsoft.com/office/drawing/2014/main" id="{FF95B1AD-22C5-461C-86C5-B1EA181CE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898" y="4651694"/>
            <a:ext cx="3369102" cy="1775482"/>
          </a:xfrm>
          <a:prstGeom prst="rect">
            <a:avLst/>
          </a:prstGeom>
          <a:ln>
            <a:noFill/>
          </a:ln>
          <a:effectLst>
            <a:softEdge rad="112500"/>
          </a:effectLst>
        </p:spPr>
      </p:pic>
      <p:pic>
        <p:nvPicPr>
          <p:cNvPr id="4" name="Afbeelding 3">
            <a:extLst>
              <a:ext uri="{FF2B5EF4-FFF2-40B4-BE49-F238E27FC236}">
                <a16:creationId xmlns:a16="http://schemas.microsoft.com/office/drawing/2014/main" id="{DB13A816-6179-47A6-A704-CABE1414D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978" y="2882182"/>
            <a:ext cx="5653775" cy="3175718"/>
          </a:xfrm>
          <a:prstGeom prst="rect">
            <a:avLst/>
          </a:prstGeom>
          <a:ln>
            <a:noFill/>
          </a:ln>
          <a:effectLst>
            <a:softEdge rad="112500"/>
          </a:effectLst>
        </p:spPr>
      </p:pic>
    </p:spTree>
    <p:extLst>
      <p:ext uri="{BB962C8B-B14F-4D97-AF65-F5344CB8AC3E}">
        <p14:creationId xmlns:p14="http://schemas.microsoft.com/office/powerpoint/2010/main" val="20156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45CDA-3A04-496D-A8B7-69D826870085}"/>
              </a:ext>
            </a:extLst>
          </p:cNvPr>
          <p:cNvSpPr>
            <a:spLocks noGrp="1"/>
          </p:cNvSpPr>
          <p:nvPr>
            <p:ph type="title"/>
          </p:nvPr>
        </p:nvSpPr>
        <p:spPr/>
        <p:txBody>
          <a:bodyPr/>
          <a:lstStyle/>
          <a:p>
            <a:pPr algn="l"/>
            <a:r>
              <a:rPr lang="en-GB" b="1" dirty="0" err="1">
                <a:latin typeface="Cambria" panose="02040503050406030204" pitchFamily="18" charset="0"/>
                <a:ea typeface="Cambria" panose="02040503050406030204" pitchFamily="18" charset="0"/>
              </a:rPr>
              <a:t>Precadastration</a:t>
            </a:r>
            <a:r>
              <a:rPr lang="en-GB" b="1" dirty="0">
                <a:latin typeface="Cambria" panose="02040503050406030204" pitchFamily="18" charset="0"/>
                <a:ea typeface="Cambria" panose="02040503050406030204" pitchFamily="18" charset="0"/>
              </a:rPr>
              <a:t> (since 2015)</a:t>
            </a:r>
          </a:p>
        </p:txBody>
      </p:sp>
      <p:sp>
        <p:nvSpPr>
          <p:cNvPr id="3" name="Espace réservé du contenu 2">
            <a:extLst>
              <a:ext uri="{FF2B5EF4-FFF2-40B4-BE49-F238E27FC236}">
                <a16:creationId xmlns:a16="http://schemas.microsoft.com/office/drawing/2014/main" id="{BD4BFF61-C6E0-43F0-9AF5-DD14E6CC45F2}"/>
              </a:ext>
            </a:extLst>
          </p:cNvPr>
          <p:cNvSpPr>
            <a:spLocks noGrp="1"/>
          </p:cNvSpPr>
          <p:nvPr>
            <p:ph idx="1"/>
          </p:nvPr>
        </p:nvSpPr>
        <p:spPr>
          <a:xfrm>
            <a:off x="1818000" y="1602000"/>
            <a:ext cx="10047600" cy="4287600"/>
          </a:xfrm>
        </p:spPr>
        <p:txBody>
          <a:bodyPr>
            <a:normAutofit fontScale="92500" lnSpcReduction="10000"/>
          </a:bodyPr>
          <a:lstStyle/>
          <a:p>
            <a:pPr lvl="1"/>
            <a:r>
              <a:rPr lang="en-GB" b="1" dirty="0">
                <a:latin typeface="Cambria" panose="02040503050406030204" pitchFamily="18" charset="0"/>
                <a:ea typeface="Cambria" panose="02040503050406030204" pitchFamily="18" charset="0"/>
              </a:rPr>
              <a:t>1 Principle : </a:t>
            </a:r>
          </a:p>
          <a:p>
            <a:pPr marL="457200" lvl="1" indent="0">
              <a:buNone/>
            </a:pPr>
            <a:r>
              <a:rPr lang="en-GB" dirty="0">
                <a:latin typeface="Cambria" panose="02040503050406030204" pitchFamily="18" charset="0"/>
                <a:ea typeface="Cambria" panose="02040503050406030204" pitchFamily="18" charset="0"/>
              </a:rPr>
              <a:t>Every building, apartment or plot of land must </a:t>
            </a:r>
          </a:p>
          <a:p>
            <a:pPr marL="457200" lvl="1" indent="0">
              <a:buNone/>
            </a:pPr>
            <a:r>
              <a:rPr lang="en-GB" dirty="0">
                <a:latin typeface="Cambria" panose="02040503050406030204" pitchFamily="18" charset="0"/>
                <a:ea typeface="Cambria" panose="02040503050406030204" pitchFamily="18" charset="0"/>
              </a:rPr>
              <a:t>be identified and sketched on the plan</a:t>
            </a:r>
          </a:p>
          <a:p>
            <a:pPr marL="457200" lvl="1" indent="0">
              <a:buNone/>
            </a:pPr>
            <a:r>
              <a:rPr lang="en-GB" dirty="0">
                <a:latin typeface="Cambria" panose="02040503050406030204" pitchFamily="18" charset="0"/>
                <a:ea typeface="Cambria" panose="02040503050406030204" pitchFamily="18" charset="0"/>
              </a:rPr>
              <a:t>before every transaction </a:t>
            </a:r>
          </a:p>
          <a:p>
            <a:pPr marL="457200" lvl="1" indent="0">
              <a:buNone/>
            </a:pPr>
            <a:endParaRPr lang="en-GB" dirty="0">
              <a:latin typeface="Cambria" panose="02040503050406030204" pitchFamily="18" charset="0"/>
              <a:ea typeface="Cambria" panose="02040503050406030204" pitchFamily="18" charset="0"/>
            </a:endParaRPr>
          </a:p>
          <a:p>
            <a:pPr lvl="1"/>
            <a:r>
              <a:rPr lang="en-GB" b="1" dirty="0">
                <a:latin typeface="Cambria" panose="02040503050406030204" pitchFamily="18" charset="0"/>
                <a:ea typeface="Cambria" panose="02040503050406030204" pitchFamily="18" charset="0"/>
              </a:rPr>
              <a:t>Why? </a:t>
            </a:r>
          </a:p>
          <a:p>
            <a:pPr marL="457200" lvl="1" indent="0">
              <a:buNone/>
            </a:pPr>
            <a:r>
              <a:rPr lang="en-GB" dirty="0">
                <a:latin typeface="Cambria" panose="02040503050406030204" pitchFamily="18" charset="0"/>
                <a:ea typeface="Cambria" panose="02040503050406030204" pitchFamily="18" charset="0"/>
              </a:rPr>
              <a:t>Need to have a correct definition of the object that </a:t>
            </a:r>
          </a:p>
          <a:p>
            <a:pPr marL="457200" lvl="1" indent="0">
              <a:buNone/>
            </a:pPr>
            <a:r>
              <a:rPr lang="en-GB" dirty="0">
                <a:latin typeface="Cambria" panose="02040503050406030204" pitchFamily="18" charset="0"/>
                <a:ea typeface="Cambria" panose="02040503050406030204" pitchFamily="18" charset="0"/>
              </a:rPr>
              <a:t>will be owned  </a:t>
            </a:r>
          </a:p>
          <a:p>
            <a:pPr marL="457200" lvl="1" indent="0">
              <a:buNone/>
            </a:pPr>
            <a:endParaRPr lang="en-GB" dirty="0">
              <a:latin typeface="Cambria" panose="02040503050406030204" pitchFamily="18" charset="0"/>
              <a:ea typeface="Cambria" panose="02040503050406030204" pitchFamily="18" charset="0"/>
            </a:endParaRPr>
          </a:p>
          <a:p>
            <a:pPr lvl="1"/>
            <a:r>
              <a:rPr lang="en-GB" b="1" dirty="0">
                <a:latin typeface="Cambria" panose="02040503050406030204" pitchFamily="18" charset="0"/>
                <a:ea typeface="Cambria" panose="02040503050406030204" pitchFamily="18" charset="0"/>
              </a:rPr>
              <a:t>How?</a:t>
            </a:r>
          </a:p>
          <a:p>
            <a:pPr marL="457200" lvl="1" indent="0">
              <a:buNone/>
            </a:pPr>
            <a:r>
              <a:rPr lang="en-GB" dirty="0">
                <a:latin typeface="Cambria" panose="02040503050406030204" pitchFamily="18" charset="0"/>
                <a:ea typeface="Cambria" panose="02040503050406030204" pitchFamily="18" charset="0"/>
              </a:rPr>
              <a:t>The parcel is…</a:t>
            </a:r>
          </a:p>
          <a:p>
            <a:pPr marL="457200" lvl="1" indent="0">
              <a:buNone/>
            </a:pPr>
            <a:r>
              <a:rPr lang="en-GB" dirty="0">
                <a:latin typeface="Cambria" panose="02040503050406030204" pitchFamily="18" charset="0"/>
                <a:ea typeface="Cambria" panose="02040503050406030204" pitchFamily="18" charset="0"/>
              </a:rPr>
              <a:t>already identified </a:t>
            </a:r>
            <a:r>
              <a:rPr lang="en-GB" dirty="0">
                <a:latin typeface="Cambria" panose="02040503050406030204" pitchFamily="18" charset="0"/>
                <a:ea typeface="Cambria" panose="02040503050406030204" pitchFamily="18" charset="0"/>
                <a:sym typeface="Wingdings" panose="05000000000000000000" pitchFamily="2" charset="2"/>
              </a:rPr>
              <a:t> No problem</a:t>
            </a:r>
          </a:p>
          <a:p>
            <a:pPr marL="457200" lvl="1" indent="0">
              <a:buNone/>
            </a:pPr>
            <a:r>
              <a:rPr lang="en-GB" dirty="0">
                <a:latin typeface="Cambria" panose="02040503050406030204" pitchFamily="18" charset="0"/>
                <a:ea typeface="Cambria" panose="02040503050406030204" pitchFamily="18" charset="0"/>
                <a:sym typeface="Wingdings" panose="05000000000000000000" pitchFamily="2" charset="2"/>
              </a:rPr>
              <a:t>A part of an existing parcel or building  </a:t>
            </a:r>
            <a:r>
              <a:rPr lang="en-GB" dirty="0" err="1">
                <a:latin typeface="Cambria" panose="02040503050406030204" pitchFamily="18" charset="0"/>
                <a:ea typeface="Cambria" panose="02040503050406030204" pitchFamily="18" charset="0"/>
                <a:sym typeface="Wingdings" panose="05000000000000000000" pitchFamily="2" charset="2"/>
              </a:rPr>
              <a:t>Precad</a:t>
            </a:r>
            <a:r>
              <a:rPr lang="en-GB" dirty="0">
                <a:latin typeface="Cambria" panose="02040503050406030204" pitchFamily="18" charset="0"/>
                <a:ea typeface="Cambria" panose="02040503050406030204" pitchFamily="18" charset="0"/>
                <a:sym typeface="Wingdings" panose="05000000000000000000" pitchFamily="2" charset="2"/>
              </a:rPr>
              <a:t> in partnership with </a:t>
            </a:r>
            <a:r>
              <a:rPr lang="en-GB" dirty="0">
                <a:latin typeface="Cambria" panose="02040503050406030204" pitchFamily="18" charset="0"/>
                <a:ea typeface="Cambria" panose="02040503050406030204" pitchFamily="18" charset="0"/>
              </a:rPr>
              <a:t>Notary &amp; surveyor before the deed</a:t>
            </a:r>
          </a:p>
          <a:p>
            <a:pPr marL="457200" lvl="1" indent="0">
              <a:buNone/>
            </a:pPr>
            <a:endParaRPr lang="en-GB" dirty="0">
              <a:latin typeface="Cambria" panose="02040503050406030204" pitchFamily="18" charset="0"/>
              <a:ea typeface="Cambria" panose="02040503050406030204" pitchFamily="18" charset="0"/>
            </a:endParaRPr>
          </a:p>
          <a:p>
            <a:pPr marL="914400" lvl="2" indent="0">
              <a:buNone/>
            </a:pPr>
            <a:endParaRPr lang="en-GB" dirty="0">
              <a:latin typeface="Cambria" panose="02040503050406030204" pitchFamily="18" charset="0"/>
              <a:ea typeface="Cambria" panose="02040503050406030204" pitchFamily="18" charset="0"/>
            </a:endParaRPr>
          </a:p>
        </p:txBody>
      </p:sp>
      <p:pic>
        <p:nvPicPr>
          <p:cNvPr id="4" name="Image 3">
            <a:extLst>
              <a:ext uri="{FF2B5EF4-FFF2-40B4-BE49-F238E27FC236}">
                <a16:creationId xmlns:a16="http://schemas.microsoft.com/office/drawing/2014/main" id="{0834BF18-6835-4C2C-BB23-F4E639D1E273}"/>
              </a:ext>
            </a:extLst>
          </p:cNvPr>
          <p:cNvPicPr>
            <a:picLocks noChangeAspect="1"/>
          </p:cNvPicPr>
          <p:nvPr/>
        </p:nvPicPr>
        <p:blipFill>
          <a:blip r:embed="rId3"/>
          <a:stretch>
            <a:fillRect/>
          </a:stretch>
        </p:blipFill>
        <p:spPr>
          <a:xfrm>
            <a:off x="8103476" y="210207"/>
            <a:ext cx="3762124" cy="4812384"/>
          </a:xfrm>
          <a:prstGeom prst="rect">
            <a:avLst/>
          </a:prstGeom>
          <a:ln>
            <a:solidFill>
              <a:schemeClr val="accent1"/>
            </a:solidFill>
          </a:ln>
        </p:spPr>
      </p:pic>
    </p:spTree>
    <p:extLst>
      <p:ext uri="{BB962C8B-B14F-4D97-AF65-F5344CB8AC3E}">
        <p14:creationId xmlns:p14="http://schemas.microsoft.com/office/powerpoint/2010/main" val="22875275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9E4814-9E47-4D50-9311-1EF809F950D3}"/>
              </a:ext>
            </a:extLst>
          </p:cNvPr>
          <p:cNvSpPr>
            <a:spLocks noGrp="1"/>
          </p:cNvSpPr>
          <p:nvPr>
            <p:ph type="title"/>
          </p:nvPr>
        </p:nvSpPr>
        <p:spPr/>
        <p:txBody>
          <a:bodyPr/>
          <a:lstStyle/>
          <a:p>
            <a:pPr algn="l"/>
            <a:r>
              <a:rPr lang="en-GB" b="1" dirty="0" err="1">
                <a:latin typeface="Cambria" panose="02040503050406030204" pitchFamily="18" charset="0"/>
                <a:ea typeface="Cambria" panose="02040503050406030204" pitchFamily="18" charset="0"/>
              </a:rPr>
              <a:t>Precadastration</a:t>
            </a:r>
            <a:r>
              <a:rPr lang="en-GB" b="1" dirty="0">
                <a:latin typeface="Cambria" panose="02040503050406030204" pitchFamily="18" charset="0"/>
                <a:ea typeface="Cambria" panose="02040503050406030204" pitchFamily="18" charset="0"/>
              </a:rPr>
              <a:t> </a:t>
            </a:r>
            <a:endParaRPr lang="fr-BE" dirty="0"/>
          </a:p>
        </p:txBody>
      </p:sp>
      <p:pic>
        <p:nvPicPr>
          <p:cNvPr id="4" name="Espace réservé du contenu 3">
            <a:extLst>
              <a:ext uri="{FF2B5EF4-FFF2-40B4-BE49-F238E27FC236}">
                <a16:creationId xmlns:a16="http://schemas.microsoft.com/office/drawing/2014/main" id="{A79A1E16-AF95-4C35-BFC5-E135EEACABF0}"/>
              </a:ext>
            </a:extLst>
          </p:cNvPr>
          <p:cNvPicPr>
            <a:picLocks noGrp="1" noChangeAspect="1"/>
          </p:cNvPicPr>
          <p:nvPr>
            <p:ph idx="1"/>
          </p:nvPr>
        </p:nvPicPr>
        <p:blipFill>
          <a:blip r:embed="rId3"/>
          <a:stretch>
            <a:fillRect/>
          </a:stretch>
        </p:blipFill>
        <p:spPr>
          <a:xfrm>
            <a:off x="1649835" y="1821700"/>
            <a:ext cx="4700020" cy="3214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a:extLst>
              <a:ext uri="{FF2B5EF4-FFF2-40B4-BE49-F238E27FC236}">
                <a16:creationId xmlns:a16="http://schemas.microsoft.com/office/drawing/2014/main" id="{E96383FB-C99E-4079-8C5D-5A6557C01412}"/>
              </a:ext>
            </a:extLst>
          </p:cNvPr>
          <p:cNvPicPr>
            <a:picLocks noChangeAspect="1"/>
          </p:cNvPicPr>
          <p:nvPr/>
        </p:nvPicPr>
        <p:blipFill>
          <a:blip r:embed="rId4"/>
          <a:stretch>
            <a:fillRect/>
          </a:stretch>
        </p:blipFill>
        <p:spPr>
          <a:xfrm>
            <a:off x="6999880" y="1813761"/>
            <a:ext cx="4700020" cy="3214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Flèche : droite 5">
            <a:extLst>
              <a:ext uri="{FF2B5EF4-FFF2-40B4-BE49-F238E27FC236}">
                <a16:creationId xmlns:a16="http://schemas.microsoft.com/office/drawing/2014/main" id="{0112A06E-AA4F-46C4-B09F-57D79AB3A78C}"/>
              </a:ext>
            </a:extLst>
          </p:cNvPr>
          <p:cNvSpPr/>
          <p:nvPr/>
        </p:nvSpPr>
        <p:spPr>
          <a:xfrm>
            <a:off x="6407657" y="3155730"/>
            <a:ext cx="534421" cy="546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37763962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C0B5E-3A47-4CCE-983D-77CD2EA4B108}"/>
              </a:ext>
            </a:extLst>
          </p:cNvPr>
          <p:cNvSpPr>
            <a:spLocks noGrp="1"/>
          </p:cNvSpPr>
          <p:nvPr>
            <p:ph type="title"/>
          </p:nvPr>
        </p:nvSpPr>
        <p:spPr>
          <a:xfrm>
            <a:off x="1818000" y="511370"/>
            <a:ext cx="3541976" cy="702000"/>
          </a:xfrm>
        </p:spPr>
        <p:txBody>
          <a:bodyPr/>
          <a:lstStyle/>
          <a:p>
            <a:r>
              <a:rPr lang="en-GB" dirty="0"/>
              <a:t>Future challenges</a:t>
            </a:r>
          </a:p>
        </p:txBody>
      </p:sp>
      <p:sp>
        <p:nvSpPr>
          <p:cNvPr id="3" name="Espace réservé du contenu 2">
            <a:extLst>
              <a:ext uri="{FF2B5EF4-FFF2-40B4-BE49-F238E27FC236}">
                <a16:creationId xmlns:a16="http://schemas.microsoft.com/office/drawing/2014/main" id="{ED2FA9D9-1048-4C28-87B4-6817832A27C2}"/>
              </a:ext>
            </a:extLst>
          </p:cNvPr>
          <p:cNvSpPr>
            <a:spLocks noGrp="1"/>
          </p:cNvSpPr>
          <p:nvPr>
            <p:ph idx="1"/>
          </p:nvPr>
        </p:nvSpPr>
        <p:spPr>
          <a:xfrm>
            <a:off x="1656635" y="1213370"/>
            <a:ext cx="10047600" cy="4287600"/>
          </a:xfrm>
        </p:spPr>
        <p:txBody>
          <a:bodyPr>
            <a:normAutofit fontScale="85000" lnSpcReduction="20000"/>
          </a:bodyPr>
          <a:lstStyle/>
          <a:p>
            <a:pPr>
              <a:lnSpc>
                <a:spcPct val="200000"/>
              </a:lnSpc>
            </a:pPr>
            <a:r>
              <a:rPr lang="en-GB" sz="2400" dirty="0">
                <a:latin typeface="Cambria" panose="02040503050406030204" pitchFamily="18" charset="0"/>
                <a:ea typeface="Cambria" panose="02040503050406030204" pitchFamily="18" charset="0"/>
              </a:rPr>
              <a:t>Develop new valuation tools</a:t>
            </a:r>
          </a:p>
          <a:p>
            <a:pPr>
              <a:lnSpc>
                <a:spcPct val="110000"/>
              </a:lnSpc>
            </a:pPr>
            <a:r>
              <a:rPr lang="en-GB" sz="2400" dirty="0">
                <a:latin typeface="Cambria" panose="02040503050406030204" pitchFamily="18" charset="0"/>
                <a:ea typeface="Cambria" panose="02040503050406030204" pitchFamily="18" charset="0"/>
              </a:rPr>
              <a:t>Further automation of our systems and processes</a:t>
            </a:r>
          </a:p>
          <a:p>
            <a:pPr lvl="1">
              <a:lnSpc>
                <a:spcPct val="110000"/>
              </a:lnSpc>
            </a:pPr>
            <a:r>
              <a:rPr lang="en-GB" sz="1900" dirty="0">
                <a:latin typeface="Cambria" panose="02040503050406030204" pitchFamily="18" charset="0"/>
                <a:ea typeface="Cambria" panose="02040503050406030204" pitchFamily="18" charset="0"/>
              </a:rPr>
              <a:t>Internal processes</a:t>
            </a:r>
          </a:p>
          <a:p>
            <a:pPr lvl="1">
              <a:lnSpc>
                <a:spcPct val="110000"/>
              </a:lnSpc>
            </a:pPr>
            <a:r>
              <a:rPr lang="en-GB" sz="1900" dirty="0">
                <a:latin typeface="Cambria" panose="02040503050406030204" pitchFamily="18" charset="0"/>
                <a:ea typeface="Cambria" panose="02040503050406030204" pitchFamily="18" charset="0"/>
              </a:rPr>
              <a:t>Shared processes (</a:t>
            </a:r>
            <a:r>
              <a:rPr lang="en-GB" sz="1900" dirty="0" err="1">
                <a:latin typeface="Cambria" panose="02040503050406030204" pitchFamily="18" charset="0"/>
                <a:ea typeface="Cambria" panose="02040503050406030204" pitchFamily="18" charset="0"/>
              </a:rPr>
              <a:t>Precad</a:t>
            </a:r>
            <a:r>
              <a:rPr lang="en-GB" sz="1900" dirty="0">
                <a:latin typeface="Cambria" panose="02040503050406030204" pitchFamily="18" charset="0"/>
                <a:ea typeface="Cambria" panose="02040503050406030204" pitchFamily="18" charset="0"/>
              </a:rPr>
              <a:t> online…) </a:t>
            </a:r>
          </a:p>
          <a:p>
            <a:pPr lvl="1">
              <a:lnSpc>
                <a:spcPct val="110000"/>
              </a:lnSpc>
            </a:pPr>
            <a:endParaRPr lang="en-GB" sz="1900" dirty="0">
              <a:latin typeface="Cambria" panose="02040503050406030204" pitchFamily="18" charset="0"/>
              <a:ea typeface="Cambria" panose="02040503050406030204" pitchFamily="18" charset="0"/>
            </a:endParaRPr>
          </a:p>
          <a:p>
            <a:r>
              <a:rPr lang="en-GB" sz="2400" dirty="0">
                <a:latin typeface="Cambria" panose="02040503050406030204" pitchFamily="18" charset="0"/>
                <a:ea typeface="Cambria" panose="02040503050406030204" pitchFamily="18" charset="0"/>
              </a:rPr>
              <a:t>Making a transition towards a new property tax base</a:t>
            </a:r>
          </a:p>
          <a:p>
            <a:pPr lvl="1"/>
            <a:r>
              <a:rPr lang="fr-FR" dirty="0">
                <a:latin typeface="Cambria" panose="02040503050406030204" pitchFamily="18" charset="0"/>
                <a:ea typeface="Cambria" panose="02040503050406030204" pitchFamily="18" charset="0"/>
              </a:rPr>
              <a:t>Self-</a:t>
            </a:r>
            <a:r>
              <a:rPr lang="en-AU" dirty="0">
                <a:latin typeface="Cambria" panose="02040503050406030204" pitchFamily="18" charset="0"/>
                <a:ea typeface="Cambria" panose="02040503050406030204" pitchFamily="18" charset="0"/>
              </a:rPr>
              <a:t>regulating system</a:t>
            </a:r>
          </a:p>
          <a:p>
            <a:pPr lvl="1"/>
            <a:r>
              <a:rPr lang="en-AU" dirty="0">
                <a:latin typeface="Cambria" panose="02040503050406030204" pitchFamily="18" charset="0"/>
                <a:ea typeface="Cambria" panose="02040503050406030204" pitchFamily="18" charset="0"/>
              </a:rPr>
              <a:t>Computerized</a:t>
            </a:r>
            <a:r>
              <a:rPr lang="fr-FR" dirty="0">
                <a:latin typeface="Cambria" panose="02040503050406030204" pitchFamily="18" charset="0"/>
                <a:ea typeface="Cambria" panose="02040503050406030204" pitchFamily="18" charset="0"/>
              </a:rPr>
              <a:t> valuation </a:t>
            </a:r>
            <a:r>
              <a:rPr lang="fr-FR" dirty="0" err="1">
                <a:latin typeface="Cambria" panose="02040503050406030204" pitchFamily="18" charset="0"/>
                <a:ea typeface="Cambria" panose="02040503050406030204" pitchFamily="18" charset="0"/>
              </a:rPr>
              <a:t>method</a:t>
            </a:r>
            <a:r>
              <a:rPr lang="fr-FR" dirty="0">
                <a:latin typeface="Cambria" panose="02040503050406030204" pitchFamily="18" charset="0"/>
                <a:ea typeface="Cambria" panose="02040503050406030204" pitchFamily="18" charset="0"/>
              </a:rPr>
              <a:t> </a:t>
            </a:r>
            <a:r>
              <a:rPr lang="fr-FR" dirty="0" err="1">
                <a:latin typeface="Cambria" panose="02040503050406030204" pitchFamily="18" charset="0"/>
                <a:ea typeface="Cambria" panose="02040503050406030204" pitchFamily="18" charset="0"/>
              </a:rPr>
              <a:t>based</a:t>
            </a:r>
            <a:r>
              <a:rPr lang="fr-FR" dirty="0">
                <a:latin typeface="Cambria" panose="02040503050406030204" pitchFamily="18" charset="0"/>
                <a:ea typeface="Cambria" panose="02040503050406030204" pitchFamily="18" charset="0"/>
              </a:rPr>
              <a:t> on </a:t>
            </a:r>
            <a:r>
              <a:rPr lang="nl-BE" dirty="0" err="1">
                <a:latin typeface="Cambria" panose="02040503050406030204" pitchFamily="18" charset="0"/>
                <a:ea typeface="Cambria" panose="02040503050406030204" pitchFamily="18" charset="0"/>
              </a:rPr>
              <a:t>econometric</a:t>
            </a:r>
            <a:r>
              <a:rPr lang="nl-BE" dirty="0">
                <a:latin typeface="Cambria" panose="02040503050406030204" pitchFamily="18" charset="0"/>
                <a:ea typeface="Cambria" panose="02040503050406030204" pitchFamily="18" charset="0"/>
              </a:rPr>
              <a:t> </a:t>
            </a:r>
            <a:r>
              <a:rPr lang="nl-BE" dirty="0" err="1">
                <a:latin typeface="Cambria" panose="02040503050406030204" pitchFamily="18" charset="0"/>
                <a:ea typeface="Cambria" panose="02040503050406030204" pitchFamily="18" charset="0"/>
              </a:rPr>
              <a:t>valuation</a:t>
            </a:r>
            <a:r>
              <a:rPr lang="nl-BE" dirty="0">
                <a:latin typeface="Cambria" panose="02040503050406030204" pitchFamily="18" charset="0"/>
                <a:ea typeface="Cambria" panose="02040503050406030204" pitchFamily="18" charset="0"/>
              </a:rPr>
              <a:t> </a:t>
            </a:r>
            <a:r>
              <a:rPr lang="nl-BE" dirty="0" err="1">
                <a:latin typeface="Cambria" panose="02040503050406030204" pitchFamily="18" charset="0"/>
                <a:ea typeface="Cambria" panose="02040503050406030204" pitchFamily="18" charset="0"/>
              </a:rPr>
              <a:t>models</a:t>
            </a:r>
            <a:endParaRPr lang="fr-FR" dirty="0">
              <a:latin typeface="Cambria" panose="02040503050406030204" pitchFamily="18" charset="0"/>
              <a:ea typeface="Cambria" panose="02040503050406030204" pitchFamily="18" charset="0"/>
            </a:endParaRPr>
          </a:p>
          <a:p>
            <a:pPr lvl="1"/>
            <a:r>
              <a:rPr lang="en-AU" dirty="0">
                <a:latin typeface="Cambria" panose="02040503050406030204" pitchFamily="18" charset="0"/>
                <a:ea typeface="Cambria" panose="02040503050406030204" pitchFamily="18" charset="0"/>
              </a:rPr>
              <a:t>Fair system which reflects the current situation on the housing market</a:t>
            </a:r>
          </a:p>
          <a:p>
            <a:pPr>
              <a:lnSpc>
                <a:spcPct val="200000"/>
              </a:lnSpc>
            </a:pPr>
            <a:r>
              <a:rPr lang="en-AU" sz="2400" dirty="0">
                <a:latin typeface="Cambria" panose="02040503050406030204" pitchFamily="18" charset="0"/>
                <a:ea typeface="Cambria" panose="02040503050406030204" pitchFamily="18" charset="0"/>
              </a:rPr>
              <a:t>Towards an </a:t>
            </a:r>
            <a:r>
              <a:rPr lang="en-AU" sz="2400" i="1" dirty="0">
                <a:latin typeface="Cambria" panose="02040503050406030204" pitchFamily="18" charset="0"/>
                <a:ea typeface="Cambria" panose="02040503050406030204" pitchFamily="18" charset="0"/>
              </a:rPr>
              <a:t>open data </a:t>
            </a:r>
            <a:r>
              <a:rPr lang="fr-FR" sz="2400" dirty="0">
                <a:latin typeface="Cambria" panose="02040503050406030204" pitchFamily="18" charset="0"/>
                <a:ea typeface="Cambria" panose="02040503050406030204" pitchFamily="18" charset="0"/>
              </a:rPr>
              <a:t>Cadastre</a:t>
            </a:r>
          </a:p>
          <a:p>
            <a:pPr>
              <a:lnSpc>
                <a:spcPct val="100000"/>
              </a:lnSpc>
            </a:pPr>
            <a:r>
              <a:rPr lang="en-AU" sz="2400" dirty="0">
                <a:latin typeface="Cambria" panose="02040503050406030204" pitchFamily="18" charset="0"/>
                <a:ea typeface="Cambria" panose="02040503050406030204" pitchFamily="18" charset="0"/>
              </a:rPr>
              <a:t>Sharing data with the regions and other partners</a:t>
            </a:r>
          </a:p>
          <a:p>
            <a:endParaRPr lang="en-GB" dirty="0"/>
          </a:p>
        </p:txBody>
      </p:sp>
    </p:spTree>
    <p:extLst>
      <p:ext uri="{BB962C8B-B14F-4D97-AF65-F5344CB8AC3E}">
        <p14:creationId xmlns:p14="http://schemas.microsoft.com/office/powerpoint/2010/main" val="210184730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88093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C0B5E-3A47-4CCE-983D-77CD2EA4B108}"/>
              </a:ext>
            </a:extLst>
          </p:cNvPr>
          <p:cNvSpPr>
            <a:spLocks noGrp="1"/>
          </p:cNvSpPr>
          <p:nvPr>
            <p:ph type="title"/>
          </p:nvPr>
        </p:nvSpPr>
        <p:spPr>
          <a:xfrm>
            <a:off x="1818000" y="554400"/>
            <a:ext cx="6128238" cy="702000"/>
          </a:xfrm>
        </p:spPr>
        <p:txBody>
          <a:bodyPr/>
          <a:lstStyle/>
          <a:p>
            <a:pPr algn="l"/>
            <a:r>
              <a:rPr lang="en-GB" dirty="0"/>
              <a:t>Belgian Cadastre: context</a:t>
            </a:r>
          </a:p>
        </p:txBody>
      </p:sp>
      <p:sp>
        <p:nvSpPr>
          <p:cNvPr id="3" name="Espace réservé du contenu 2">
            <a:extLst>
              <a:ext uri="{FF2B5EF4-FFF2-40B4-BE49-F238E27FC236}">
                <a16:creationId xmlns:a16="http://schemas.microsoft.com/office/drawing/2014/main" id="{ED2FA9D9-1048-4C28-87B4-6817832A27C2}"/>
              </a:ext>
            </a:extLst>
          </p:cNvPr>
          <p:cNvSpPr>
            <a:spLocks noGrp="1"/>
          </p:cNvSpPr>
          <p:nvPr>
            <p:ph idx="1"/>
          </p:nvPr>
        </p:nvSpPr>
        <p:spPr>
          <a:xfrm>
            <a:off x="1624569" y="1400253"/>
            <a:ext cx="6321669" cy="4057493"/>
          </a:xfrm>
        </p:spPr>
        <p:txBody>
          <a:bodyPr>
            <a:normAutofit lnSpcReduction="10000"/>
          </a:bodyPr>
          <a:lstStyle/>
          <a:p>
            <a:r>
              <a:rPr lang="en-GB" sz="2400" dirty="0">
                <a:latin typeface="Cambria" panose="02040503050406030204" pitchFamily="18" charset="0"/>
                <a:ea typeface="Cambria" panose="02040503050406030204" pitchFamily="18" charset="0"/>
              </a:rPr>
              <a:t>Officially: Measurements and Assessments (Valuations) administration</a:t>
            </a:r>
          </a:p>
          <a:p>
            <a:r>
              <a:rPr lang="en-GB" sz="2400" dirty="0">
                <a:latin typeface="Cambria" panose="02040503050406030204" pitchFamily="18" charset="0"/>
                <a:ea typeface="Cambria" panose="02040503050406030204" pitchFamily="18" charset="0"/>
              </a:rPr>
              <a:t>Within the competence of the Belgian Federal Public Service Finance</a:t>
            </a:r>
          </a:p>
          <a:p>
            <a:r>
              <a:rPr lang="en-GB" sz="2400" dirty="0">
                <a:latin typeface="Cambria" panose="02040503050406030204" pitchFamily="18" charset="0"/>
                <a:ea typeface="Cambria" panose="02040503050406030204" pitchFamily="18" charset="0"/>
              </a:rPr>
              <a:t>Part of the General administration of Patrimonial documentation</a:t>
            </a:r>
          </a:p>
          <a:p>
            <a:r>
              <a:rPr lang="en-GB" sz="2400" dirty="0">
                <a:latin typeface="Cambria" panose="02040503050406030204" pitchFamily="18" charset="0"/>
                <a:ea typeface="Cambria" panose="02040503050406030204" pitchFamily="18" charset="0"/>
              </a:rPr>
              <a:t>Core business: </a:t>
            </a:r>
            <a:r>
              <a:rPr lang="en-US" sz="2400" dirty="0">
                <a:latin typeface="Cambria" panose="02040503050406030204" pitchFamily="18" charset="0"/>
                <a:ea typeface="Cambria" panose="02040503050406030204" pitchFamily="18" charset="0"/>
              </a:rPr>
              <a:t>organization of a large documentation as regards the patrimony, including real and personal property</a:t>
            </a:r>
          </a:p>
          <a:p>
            <a:r>
              <a:rPr lang="en-US" sz="2400" dirty="0">
                <a:latin typeface="Cambria" panose="02040503050406030204" pitchFamily="18" charset="0"/>
                <a:ea typeface="Cambria" panose="02040503050406030204" pitchFamily="18" charset="0"/>
              </a:rPr>
              <a:t>Based in Brussels with 110 local offices at 27 different locations</a:t>
            </a:r>
            <a:endParaRPr lang="en-GB" sz="2400" dirty="0">
              <a:latin typeface="Cambria" panose="02040503050406030204" pitchFamily="18" charset="0"/>
              <a:ea typeface="Cambria" panose="02040503050406030204" pitchFamily="18" charset="0"/>
            </a:endParaRPr>
          </a:p>
        </p:txBody>
      </p:sp>
      <p:pic>
        <p:nvPicPr>
          <p:cNvPr id="4" name="Afbeelding 3">
            <a:extLst>
              <a:ext uri="{FF2B5EF4-FFF2-40B4-BE49-F238E27FC236}">
                <a16:creationId xmlns:a16="http://schemas.microsoft.com/office/drawing/2014/main" id="{63266911-EE3B-42A9-ACDE-85A1861AB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253" y="554401"/>
            <a:ext cx="3083501" cy="3894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693040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C0B5E-3A47-4CCE-983D-77CD2EA4B108}"/>
              </a:ext>
            </a:extLst>
          </p:cNvPr>
          <p:cNvSpPr>
            <a:spLocks noGrp="1"/>
          </p:cNvSpPr>
          <p:nvPr>
            <p:ph type="title"/>
          </p:nvPr>
        </p:nvSpPr>
        <p:spPr>
          <a:xfrm>
            <a:off x="1571815" y="308216"/>
            <a:ext cx="5442171" cy="563154"/>
          </a:xfrm>
        </p:spPr>
        <p:txBody>
          <a:bodyPr>
            <a:noAutofit/>
          </a:bodyPr>
          <a:lstStyle/>
          <a:p>
            <a:pPr algn="l"/>
            <a:r>
              <a:rPr lang="en-GB" sz="2000" b="1" dirty="0"/>
              <a:t>Belgian Cadastre: context</a:t>
            </a:r>
          </a:p>
        </p:txBody>
      </p:sp>
      <p:pic>
        <p:nvPicPr>
          <p:cNvPr id="4" name="Afbeelding 3">
            <a:extLst>
              <a:ext uri="{FF2B5EF4-FFF2-40B4-BE49-F238E27FC236}">
                <a16:creationId xmlns:a16="http://schemas.microsoft.com/office/drawing/2014/main" id="{63266911-EE3B-42A9-ACDE-85A1861AB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8763" y="308215"/>
            <a:ext cx="1245699" cy="1573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3" name="Tijdelijke aanduiding voor inhoud 12">
            <a:extLst>
              <a:ext uri="{FF2B5EF4-FFF2-40B4-BE49-F238E27FC236}">
                <a16:creationId xmlns:a16="http://schemas.microsoft.com/office/drawing/2014/main" id="{7A9566BF-B2DB-4BE2-8551-99D67FD7F699}"/>
              </a:ext>
            </a:extLst>
          </p:cNvPr>
          <p:cNvGraphicFramePr>
            <a:graphicFrameLocks noGrp="1"/>
          </p:cNvGraphicFramePr>
          <p:nvPr>
            <p:ph idx="1"/>
            <p:extLst>
              <p:ext uri="{D42A27DB-BD31-4B8C-83A1-F6EECF244321}">
                <p14:modId xmlns:p14="http://schemas.microsoft.com/office/powerpoint/2010/main" val="3127437587"/>
              </p:ext>
            </p:extLst>
          </p:nvPr>
        </p:nvGraphicFramePr>
        <p:xfrm>
          <a:off x="978946" y="1000755"/>
          <a:ext cx="10484146" cy="44426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a:extLst>
              <a:ext uri="{FF2B5EF4-FFF2-40B4-BE49-F238E27FC236}">
                <a16:creationId xmlns:a16="http://schemas.microsoft.com/office/drawing/2014/main" id="{BB9EA15D-6BF5-4FA6-9EC4-7CE7FCA7CC4B}"/>
              </a:ext>
            </a:extLst>
          </p:cNvPr>
          <p:cNvGrpSpPr/>
          <p:nvPr/>
        </p:nvGrpSpPr>
        <p:grpSpPr>
          <a:xfrm>
            <a:off x="4071946" y="4139332"/>
            <a:ext cx="1186572" cy="279043"/>
            <a:chOff x="1571177" y="3122699"/>
            <a:chExt cx="1186572" cy="279043"/>
          </a:xfrm>
        </p:grpSpPr>
        <p:sp>
          <p:nvSpPr>
            <p:cNvPr id="6" name="Rectangle 5">
              <a:extLst>
                <a:ext uri="{FF2B5EF4-FFF2-40B4-BE49-F238E27FC236}">
                  <a16:creationId xmlns:a16="http://schemas.microsoft.com/office/drawing/2014/main" id="{38CAACC3-8C1C-4955-850A-7A6FD1862472}"/>
                </a:ext>
              </a:extLst>
            </p:cNvPr>
            <p:cNvSpPr/>
            <p:nvPr/>
          </p:nvSpPr>
          <p:spPr>
            <a:xfrm>
              <a:off x="1571177" y="3122699"/>
              <a:ext cx="1186572" cy="279043"/>
            </a:xfrm>
            <a:prstGeom prst="rect">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239CD494-1420-4B8F-81A7-BC783466D10E}"/>
                </a:ext>
              </a:extLst>
            </p:cNvPr>
            <p:cNvSpPr txBox="1"/>
            <p:nvPr/>
          </p:nvSpPr>
          <p:spPr>
            <a:xfrm>
              <a:off x="1571177" y="3122699"/>
              <a:ext cx="1186572" cy="2790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BE" sz="1400" dirty="0"/>
                <a:t>700</a:t>
              </a:r>
              <a:endParaRPr lang="nl-BE" sz="1400" kern="1200" dirty="0"/>
            </a:p>
          </p:txBody>
        </p:sp>
      </p:grpSp>
      <p:grpSp>
        <p:nvGrpSpPr>
          <p:cNvPr id="8" name="Group 7">
            <a:extLst>
              <a:ext uri="{FF2B5EF4-FFF2-40B4-BE49-F238E27FC236}">
                <a16:creationId xmlns:a16="http://schemas.microsoft.com/office/drawing/2014/main" id="{54351E75-369F-479A-AA56-BF0F12C54A44}"/>
              </a:ext>
            </a:extLst>
          </p:cNvPr>
          <p:cNvGrpSpPr/>
          <p:nvPr/>
        </p:nvGrpSpPr>
        <p:grpSpPr>
          <a:xfrm>
            <a:off x="7165470" y="4139332"/>
            <a:ext cx="1186572" cy="279043"/>
            <a:chOff x="1571177" y="3122699"/>
            <a:chExt cx="1186572" cy="279043"/>
          </a:xfrm>
        </p:grpSpPr>
        <p:sp>
          <p:nvSpPr>
            <p:cNvPr id="9" name="Rectangle 8">
              <a:extLst>
                <a:ext uri="{FF2B5EF4-FFF2-40B4-BE49-F238E27FC236}">
                  <a16:creationId xmlns:a16="http://schemas.microsoft.com/office/drawing/2014/main" id="{84F1755C-61E3-49B4-AEB3-146B36E3537E}"/>
                </a:ext>
              </a:extLst>
            </p:cNvPr>
            <p:cNvSpPr/>
            <p:nvPr/>
          </p:nvSpPr>
          <p:spPr>
            <a:xfrm>
              <a:off x="1571177" y="3122699"/>
              <a:ext cx="1186572" cy="279043"/>
            </a:xfrm>
            <a:prstGeom prst="rect">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07A7D729-DB65-4B77-8D69-D4B6DD1DE6A6}"/>
                </a:ext>
              </a:extLst>
            </p:cNvPr>
            <p:cNvSpPr txBox="1"/>
            <p:nvPr/>
          </p:nvSpPr>
          <p:spPr>
            <a:xfrm>
              <a:off x="1571177" y="3122699"/>
              <a:ext cx="1186572" cy="2790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BE" sz="1400" kern="1200" dirty="0"/>
                <a:t>3500</a:t>
              </a:r>
            </a:p>
          </p:txBody>
        </p:sp>
      </p:grpSp>
      <p:grpSp>
        <p:nvGrpSpPr>
          <p:cNvPr id="11" name="Group 10">
            <a:extLst>
              <a:ext uri="{FF2B5EF4-FFF2-40B4-BE49-F238E27FC236}">
                <a16:creationId xmlns:a16="http://schemas.microsoft.com/office/drawing/2014/main" id="{B35C092B-F461-44B5-B25D-1A32167179B8}"/>
              </a:ext>
            </a:extLst>
          </p:cNvPr>
          <p:cNvGrpSpPr/>
          <p:nvPr/>
        </p:nvGrpSpPr>
        <p:grpSpPr>
          <a:xfrm>
            <a:off x="5618708" y="4139331"/>
            <a:ext cx="1186572" cy="279043"/>
            <a:chOff x="1571177" y="3122699"/>
            <a:chExt cx="1186572" cy="279043"/>
          </a:xfrm>
        </p:grpSpPr>
        <p:sp>
          <p:nvSpPr>
            <p:cNvPr id="12" name="Rectangle 11">
              <a:extLst>
                <a:ext uri="{FF2B5EF4-FFF2-40B4-BE49-F238E27FC236}">
                  <a16:creationId xmlns:a16="http://schemas.microsoft.com/office/drawing/2014/main" id="{250B85CE-4BA5-4215-8FD8-B56611713CE6}"/>
                </a:ext>
              </a:extLst>
            </p:cNvPr>
            <p:cNvSpPr/>
            <p:nvPr/>
          </p:nvSpPr>
          <p:spPr>
            <a:xfrm>
              <a:off x="1571177" y="3122699"/>
              <a:ext cx="1186572" cy="279043"/>
            </a:xfrm>
            <a:prstGeom prst="rect">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99F2BF30-B704-4DF6-9B54-AE104C8A756C}"/>
                </a:ext>
              </a:extLst>
            </p:cNvPr>
            <p:cNvSpPr txBox="1"/>
            <p:nvPr/>
          </p:nvSpPr>
          <p:spPr>
            <a:xfrm>
              <a:off x="1571177" y="3122699"/>
              <a:ext cx="1186572" cy="2790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BE" sz="1400" dirty="0"/>
                <a:t>4000</a:t>
              </a:r>
              <a:endParaRPr lang="nl-BE" sz="1400" kern="1200" dirty="0"/>
            </a:p>
          </p:txBody>
        </p:sp>
      </p:grpSp>
      <p:grpSp>
        <p:nvGrpSpPr>
          <p:cNvPr id="15" name="Group 14">
            <a:extLst>
              <a:ext uri="{FF2B5EF4-FFF2-40B4-BE49-F238E27FC236}">
                <a16:creationId xmlns:a16="http://schemas.microsoft.com/office/drawing/2014/main" id="{8D13224F-BB2A-4613-8151-85B8A1342724}"/>
              </a:ext>
            </a:extLst>
          </p:cNvPr>
          <p:cNvGrpSpPr/>
          <p:nvPr/>
        </p:nvGrpSpPr>
        <p:grpSpPr>
          <a:xfrm>
            <a:off x="8712232" y="4139331"/>
            <a:ext cx="1186572" cy="279043"/>
            <a:chOff x="1571177" y="3122699"/>
            <a:chExt cx="1186572" cy="279043"/>
          </a:xfrm>
        </p:grpSpPr>
        <p:sp>
          <p:nvSpPr>
            <p:cNvPr id="16" name="Rectangle 15">
              <a:extLst>
                <a:ext uri="{FF2B5EF4-FFF2-40B4-BE49-F238E27FC236}">
                  <a16:creationId xmlns:a16="http://schemas.microsoft.com/office/drawing/2014/main" id="{D72F3CF1-D2A4-4A54-9905-638909999E16}"/>
                </a:ext>
              </a:extLst>
            </p:cNvPr>
            <p:cNvSpPr/>
            <p:nvPr/>
          </p:nvSpPr>
          <p:spPr>
            <a:xfrm>
              <a:off x="1571177" y="3122699"/>
              <a:ext cx="1186572" cy="279043"/>
            </a:xfrm>
            <a:prstGeom prst="rect">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B6D2554B-71B2-4D09-A9E5-B361B27201CD}"/>
                </a:ext>
              </a:extLst>
            </p:cNvPr>
            <p:cNvSpPr txBox="1"/>
            <p:nvPr/>
          </p:nvSpPr>
          <p:spPr>
            <a:xfrm>
              <a:off x="1571177" y="3122699"/>
              <a:ext cx="1186572" cy="2790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BE" sz="1400" dirty="0"/>
                <a:t>400</a:t>
              </a:r>
              <a:endParaRPr lang="nl-BE" sz="1400" kern="1200" dirty="0"/>
            </a:p>
          </p:txBody>
        </p:sp>
      </p:grpSp>
    </p:spTree>
    <p:extLst>
      <p:ext uri="{BB962C8B-B14F-4D97-AF65-F5344CB8AC3E}">
        <p14:creationId xmlns:p14="http://schemas.microsoft.com/office/powerpoint/2010/main" val="103284905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C0B5E-3A47-4CCE-983D-77CD2EA4B108}"/>
              </a:ext>
            </a:extLst>
          </p:cNvPr>
          <p:cNvSpPr>
            <a:spLocks noGrp="1"/>
          </p:cNvSpPr>
          <p:nvPr>
            <p:ph type="title"/>
          </p:nvPr>
        </p:nvSpPr>
        <p:spPr>
          <a:xfrm>
            <a:off x="1571815" y="308215"/>
            <a:ext cx="4943285" cy="324831"/>
          </a:xfrm>
        </p:spPr>
        <p:txBody>
          <a:bodyPr>
            <a:noAutofit/>
          </a:bodyPr>
          <a:lstStyle/>
          <a:p>
            <a:pPr algn="l"/>
            <a:r>
              <a:rPr lang="en-GB" sz="1800" b="1" dirty="0"/>
              <a:t>Belgian Cadastre: context</a:t>
            </a:r>
          </a:p>
        </p:txBody>
      </p:sp>
      <p:pic>
        <p:nvPicPr>
          <p:cNvPr id="4" name="Afbeelding 3">
            <a:extLst>
              <a:ext uri="{FF2B5EF4-FFF2-40B4-BE49-F238E27FC236}">
                <a16:creationId xmlns:a16="http://schemas.microsoft.com/office/drawing/2014/main" id="{63266911-EE3B-42A9-ACDE-85A1861AB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8763" y="308215"/>
            <a:ext cx="1245699" cy="1573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6" name="Tijdelijke aanduiding voor inhoud 12">
            <a:extLst>
              <a:ext uri="{FF2B5EF4-FFF2-40B4-BE49-F238E27FC236}">
                <a16:creationId xmlns:a16="http://schemas.microsoft.com/office/drawing/2014/main" id="{C134B18A-068D-4DCC-B204-4BACBDE46315}"/>
              </a:ext>
            </a:extLst>
          </p:cNvPr>
          <p:cNvGraphicFramePr>
            <a:graphicFrameLocks/>
          </p:cNvGraphicFramePr>
          <p:nvPr>
            <p:extLst>
              <p:ext uri="{D42A27DB-BD31-4B8C-83A1-F6EECF244321}">
                <p14:modId xmlns:p14="http://schemas.microsoft.com/office/powerpoint/2010/main" val="3203065010"/>
              </p:ext>
            </p:extLst>
          </p:nvPr>
        </p:nvGraphicFramePr>
        <p:xfrm>
          <a:off x="413238" y="760534"/>
          <a:ext cx="10747482" cy="55259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142024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C0B5E-3A47-4CCE-983D-77CD2EA4B108}"/>
              </a:ext>
            </a:extLst>
          </p:cNvPr>
          <p:cNvSpPr>
            <a:spLocks noGrp="1"/>
          </p:cNvSpPr>
          <p:nvPr>
            <p:ph type="title"/>
          </p:nvPr>
        </p:nvSpPr>
        <p:spPr>
          <a:xfrm>
            <a:off x="1571815" y="308215"/>
            <a:ext cx="4943285" cy="324831"/>
          </a:xfrm>
        </p:spPr>
        <p:txBody>
          <a:bodyPr>
            <a:noAutofit/>
          </a:bodyPr>
          <a:lstStyle/>
          <a:p>
            <a:pPr algn="l"/>
            <a:r>
              <a:rPr lang="en-GB" sz="1800" b="1" dirty="0"/>
              <a:t>Belgian Cadastre: context</a:t>
            </a:r>
          </a:p>
        </p:txBody>
      </p:sp>
      <p:sp>
        <p:nvSpPr>
          <p:cNvPr id="3" name="AutoShape 2" descr="data:image/jpeg;base64,/9j/4AAQSkZJRgABAQEAAAAAAAD/2wBDABALDA4MChAODQ4SERATGCgaGBYWGDEjJR0oOjM9PDkzODdASFxOQERXRTc4UG1RV19iZ2hnPk1xeXBkeFxlZ2P/2wBDARESEhgVGC8aGi9jQjhCY2NjY2NjY2NjY2NjY2NjY2NjY2NjY2NjY2NjY2NjY2NjY2NjY2NjY2NjY2NjY2NjY2P/wAARCAZADC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qvfTtbWcsyLudV+Uep7frQBMzKilnYKqjJJOABSLIjnCurH2OayJGaWTzJGLNyBnsM5wP89hRG/lyLIACy8jI6cY/rXG8Ur6LQ39i7G1RWWl5OJSzuGU/wAAGAP6/wD6z7YuQXaTPsAKtjPPQ/St41oSdkzN05IsUUUVq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WfdXrGTyrdsbT879eR/CP6n8OvSE3dwY2USkEnIYAZX6cY/P1rGVeEXZmipyaua1FYzyyvKJDLIGAxgOQPyHFRlVMplKgyNwXxyfxrJ4uPRFKi+rNmGaKdS0MqSKDjKMCM/hUlZVnIY5/lTdvwpwOf8jJ/WtWt6VRVI3InHldgooorQgKKKKACiiigAooooAhubhLZVZ8nc21QOpPX+QJ/Cs2eeS52iTCqDnYvTPHU98HOOn04pLiYXN0ZFOY0GyMjv3J/HgfhkdaZXBXrO/LHY6adNWuwooorkNgqW3kEc6uegPNRUU07O6E1dWNjzov8Anqn/AH0KkrGjUPIqnoSBWzXpUarqXbRy1IKIUUUVuZhRRRQAUUUUAFFFFADJZUhjaSRtqr1NUFu5pbtCpKRHaPLIGffP59j296iu7g3MpQcRRORj++Rjn8CCP19KixnHsQR9RXHWr2lyxN4U7q7Nyiq0d7EUBdtrdxg0rXsKqSGLEDOAOT+ddCqwfUy5JdixRTUYOisOhGadWh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FNPHbqDK20McDgnJwT29gaAJahuLmO3A3klmztUdWx/n6ciqk9+7ZWEbByN55PfoPyPP5VUAxzySepJyTxjk965qmJjHSOprGk3uWLi7mmwsZ8pMndjksOg57ev9arsN5QuS5T7pY5I/E0UVxSqznuzoUFHYKKKKzKCiilwTwqlmPQDvQBZ0+NXmaQjPl8DoQCf1Bx+jVpVHBF5MQj3FsZ5P1qSvWpw5IpHFOXM7hRRRWhIUUUUAFFFNZlRSzsFVRkknAAoAdWPJcyyXErCRgiuyoAcYxgHp15B/OrVzfAxyJb58zGFcjgHOM89cdfQ8VRHA6k+5OT+dceIqq3LFm9KGt2AAVQqgADgAdqKKK4ToCiiigAooooAfC8aTxmXBXPAPPPUf4/hWwpDKGHQjIrKhs45SpvEZdzYhG5lJ+Ukk4PHGRg+h9a1FVUUKihVUYAAwAK9LDwlCOpyVJKT0HUUUV0GYUUVUuNRtbcfNKrMM/IhBbjOTj2wfyoAt0Vh3mri4jiS1l8tZlYFurg4GAAM88/4YOK2Id/kR+ZnftG7OM5xz04/KpUk9htWJKKKiuZvs9rLNt3eWhfGcZwM1QjDttwiKP/AKyNmRzz8zA4Jz3yealpFXDOxxukYsxAwCT7UtePNpybR3RvbUKKKKkZoWE4ZTCeGUZHI5H/ANb+oq5WNFMYJVkydo+8PUd+xPvx6Vs16eHnzQt2OSrG0gooorc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int4rhcSpnsCCQR9COR0FS0UAYk8C2168UTOUKB9rtnaTkcE884/D8eEp1ywmv3fKOicI3lgMpGQy568EE/8CPWm15de3tHY7Kd+XUKKKKxLCiiigApckcqxVh0I7UlFAG5RUKzJHbxNPKoLADc5A3HH86qzagSuLdR7PIDjt/DwfXrjpXryqRirtnEotuyNCisqO8nRnLSbwxyAwGF+mMfrmpU1Bgvzxgt6g4FZrEU+5XspGhRVOG/jfIkRoyAPcE98Y5/MCrEU0cwzG2evHQ/lWqnGWzIcWt0SVk3xP250Zy2FV1BHCjkce/Dc++K0ftEIlaIyAOoGQe34+vtWdfAG98xXVg0YXjnGCev/AH0P1rLENcj1Lpr3kQ0UUV5h1hRRRQAUUHO07SAexIzVmLTmlhVpLhkY84iAwAe3IOfrx9K0p03UdkTKajuVqKT7PqEYVGtfNYYBdJFwRjkjODn2xTFnQuI2DRyEZ2SKVb8j16HpRKlOO6BTi9mbduAttEqgABAAB24qWoLNt1smTkjip69SDvFM45aNhRRTWkRWVWdQzdATyf8AORVCHVzapJFfzS28gAaYurDDAg7ScHHcE/kOeOekrPuNJhZle1CW0gPO1flYYPBUEDv1rOpFyj7pUWk9TPsrCKa5dCxQogwU+UgZ+U853cAjPHfrkV0FUrGya2keSRw7MNowDxySSM+vHHsOuKtSypDG0kjbVXqaKcXGOu4Sd3oPrLu7v7SrRRf6k8M3/PQEEED25HPt6cllzcPdHaRth4IQ9SQQcn6EdB+vaKuatiPswNYUusgoooriOgKKKKACtOxkL2wBJLJ8pJB/Dk9eMc1mVo6fHiDzcn95yBnIx2I+v+FdWFvzPsY1rWLdFFFeg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bUfO+wym3z5gGQB1IHUDHcjIqzRQBhJt2LsxtxxjpiloMJtpDAwwAT5foUzxj6DAP/wBcElePOLjJpndF3VwoooqRhRRRQAUUUUAAVQcgAfh7k/zJ/OiiigAooooAKVWKnKkg+opKKAFPLFjyzck9zSUUUAFFFFABRRRQAVrW0iPCgBGQvIzzxWTSqxU5UkH1Fa0qvs3cicOZG3UF3DbzQ7boLsDAgk7cHPGD2NZxmlL7jK+fZiB27fh/P1NR4xn3JJ+prpeKXRGSovqx80L2kfl2VyDG7E7ZHPytnIwVGcdc5PpzWoLmAsyiaMsvUBhkVkUVmsS10K9l5mk9/bq7IG3MjKHC9VyMg+4+mf500zWk8oMiKWjPyO6g88cj0/TpWdsUvvIy3HP0GP5cUtN4qV9ECorqa8NxDPu8qQNtOCB25I/mD+VS1j2hEVzvUqhfAYkdR7+/YHtmr9+boWrfY8ebxjIB474yQMjrz6V1UqiqRuYzhyuxZrGnuPtjiQf6kYMYPc4PzfiD0/r0JbqW4TyXBVRxJ0+Y5Py8cYHGcdc47EUyuevW05Ua06fVhRRRXEbhRRRQAUUUUAPij86ZYv73Lc/wjr3B9sjpkVs1VsI2SEswwXOQPbt3/H8atV6dCHJD1OSpLmkFFFFb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eQC4gKfxA7kOcYI9+3ofYmssqynDqVbuD1FbdUr20DFp48hwMuAM78D09f/1emOevS51dbo1pz5XZlCigEMoZSCDyCO9FeadQUUUUAFFFFABRRRQAUUUUAFFFFABRRRQAUUUUAFFFFABRRRQAUUUUAFFFFABRRRQAUCS4WT5ZiqbcADOVPbvg9T29OtFFUpOOwmk9xEVURUUYVRgD2paKKkYUUUUAFFFFABSqyoys+7aCCdoycfT/ACfSkopp2dxPVG5RVCwnCgxO7HJyu45x7f5/wq/XrQmpq6OOUXF2YUUUV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JZFiieSQ4RAWY+gFZM0z3LhpBtVTlE/u8EZJ9eT7fzOdSoqauyowcmaf2u2yg+0RZk+584+b6etTVh0+KRoWyhxk5I7H61zrF90auj2Zs0UgIIyDkGlrsMAooqvJeQxg/NvYZ4TnkdR6A/Wk2lqxpX2LFFZ8moOW/dooAPVucjH6c/Wq5nmbbulclRjIOM/XFYSxMFtqaKlJmnLcRRMFdwGPYcnvz9ODVeTUFVyEiZ1HU5wT06D8+uOlUAAqhVAAHAA7UVzyxUnsjRUV1NpWV1DIwZWGQQcginVXsv8Aj1Tknr1Oe5qxXfF8yTOdqzsFFFFMQUUUUAFFFFABRRRQAUUUUAFFFFABRRRQAUUUUAFFFFABRRRQAUUUUAFFFFABRRRQAUUUUAFFFFABRRRQAUUUUAFFFFABRRRQAUUUUAFFFFABRRRQBXurhrfYREXVjgkH7vHHbp/9b1qrNfztjyBGnrvUtn8iKuXcAubdoi23JBBxnBBBH6ishWJyGRkZSQyt1B/zz+NcuInOFnF6G1OMZaMtJfzhRvEZbuQpA/nTftc/P7zuT0HFQUVyOtN9TbkiuhP9sn/56foKY00rSbzK+cY4Ygfl0/Go6Kn2k+7Hyx7EnnS/89X/AO+jWjZu72ytJjdz09MnH44rKq7ZXCRRSBztC/Nn1+g6k8frW+HnadmzOrHTQv0VH50X/PVP++hUld6aexzWCio5po4FDSNtBOB3yaoy38sn+rHlL74LdvwHcd/rUTqRhuVGLlsVmdJJpHjUqhY8MSSTnk89Pp2x+ASjDFy7uWdgAxIAzjPPA69voBRXmVGnJtHXFWVgoooqCgooooAKKKKACiiigAooooAKKKKACiiigAooooAKKKKACiiigAooooAKKKKACiiigAooooAKKKKACiiigAooooAKvWl4zSLDIpOR8rjnPsf8f8mjSgkHIOCK0p1HTd0TOKkrG3RVeznM8RLAhkO0kjAPAOR+f86sV6sXzK6ONqzsFF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XMP2i1lh3bfMQpnGcZGKxonLxqxXaSOVP8J7j8K3qx7lES7cxOrJJk4Xnaw4b2Hb3zurlxUbxv2NqLs7EdFFFeedJpw3NutsrLOHVUBz/ERgEcDvjBxjvTZb+NVPlgyNkjHQZGepPbjqM9azqK63ipdEYqiurLMt7K7DYQijsBknr+nT8qrKoUYH685oornlUlP4maKKjsFFFFQUFFFFAGhYzqUEODuAJ6cEZ/8Ar1crIt/M89DEASCM56Y7/pmtevTw8nKGvQ5KqtIKKKK3MwooooAKKKKACiiigAooooAKKKKACiiigAooooAKKKKACiiigAooooAKKKKACiiigAooooAKKKKACiiigAooooAKKKKACiiigAooooAKKKKACiiigArP1QRsoUbRNx8wOGVeeeOvfg8fXGKtXM628RdiMnhQT949hWUzM7l32725YqMZOMVz4ipyRt1ZrThd3EooorzTqCiiigAooooAKWMmIEREoGO47eMn1pKKabWwWFYlm3MctjGT1x/k0lFFF7gFFFFIAooooAKKKKACiiigAooooAKKKKACiiigAooooAKKKKACiiigAooooAKKKKACiiigAooooAKKKKACiiigAooooAKKKKACiiigCSGVoZN6d8bhgfMBnj9a1kYOisOhGaxa2IP9RH/uj+VduFk3dHPWS3JKKKK7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Ge6ig4Y5fGQi8k9fy6Hk8VmTyvNdCZWaPCNHhW6gn9DwOmD7ms51Yw3KjBy2NSedIUYll3bSyqT1x+Z9OgNUxqTvACsBjlPBDkEDjrx15+lVTyxY8s3JPc0lcksVJ/CjdUV1JJppJi29yVII2fw4OMjHfp39TUdFFc0pOWrZqklsFFFFSMKKKKACiiigAooooAKfHG0rhUGT/ACplT2LhLsZQHeNofPK9/wAj7d8de2lOKlJJsmTaV0aEEKwptXk9z61LRRXqpJKyONu+rCiiimIKKKKACiiigAooooAKKKKACiiigAooooAKKKKACiiigAooooAKKKKACiiigAooooAKKKKACiiigAooooAKKKKACiiigAooooAKKKKACiiigAprMqKWdgqqMkk4AFOrOvrgyM0GwbFIyTzk9f04/H9YqTUI3ZUYuTsV5LiS5YSNuRMfLH0wPf3/AJdPUllFFeVKTm7s7EklZBRRRUjCiiigAooooAKKKKACiiigAooooAKKKKACiiigAooooAKKKKACiiigAooooAKKKKACiiigAooooAKKKKACiiigAooooAKKKKACiiigAooooAKKKKACiiigAooooAK1LL/j1Tknr1Oe5rLq1b3jRKEZAy56jggf15+n+PRh5qMtWZ1YtrQ0qKrC+g2KzFlJx8pUkjP0qjJdzzFiWMaHG1AcEY9SO/r27e57ZVoRV73OdU5NmjNcwwAmR8EAEqBlsH2HNSqwYZUgj1FYgVVLEAAsdxwOp9adHI0TloztJxnjqAen8/zrBYpX1Who6Om5tUVDDcRzAAMA5Gduef8APNTV1ppq6MWraM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qG4uY7cDeSWbO1R1bH+fpyKTdtWBIzKilnYKqjJJOABWbcXrz4ERaOMg5PRm7fgO/r9McxzzPcSMXP7voqDp1zk+p4H07epjriq4i+kDohS6yAAKoVQABwAO1FFFcZuFFFFABRRRQAUUUUAFFFFABRRRQAUUUUAFLh24jQu3ZQQCfzpKcrMjBlOCO9NWvqD8jTsxOIB9oOXJzjuB2BPc/556meoLW489TlcFetT168GnFNHDJNPUKKKKoQUUUUAFFFNZlRSzsFVRkknAAoAdRUMV1DKVCMSW6AqR/OoZL9UuXiCbgmNzZ7nnGPpg/jUOpFK99CuV3sXKr3dytvHgH94/CDGefXHoO/+JFUVupluJZAx2s3yoTkAYA/pn8aW9uDNBbgY3FgX2k/KcH9Ooz9PXIydeLTs9ivZtNXJYL9lQLOC5GBvXHPPUj6Y6e/HarsciSoHQ5U1jVLDM8DErg5HQ1hTxLWkjWVJdDXoqpDeoy/vflb2HBoW/iYDKuufUDj8jXUq0Gr3MeSXYt0UgIIyDkGlrUgKKKKACiiigAooooAKKKKACiiigAooooAKKKKACiiigAooooAKKKKACiiigAooooAKKKq3V4ITsRd8nHHQAHuT+HT6fWlKSirsaTeiGXt2FLQR5LkYcg42ZHr6/8A6/TNAAKoVQABwAO1L3JwOSScDuetJXl1arqO/Q64Q5UFFFFZFhRRRQAUUUUAFFFFABRRRQAUUUUAFFFFABRRRQAUUUUAFFFFABRRRQAUUUUAFFFFABRRRQAUUUUAFFFFABRRRQAUUUUAFFFFABRRRQAUUUUAFFFFABRRRQAUUUUAFFFFABRRRQAUUUUAFFFFABjOPYgj6itSyLmzjLsHJGQwOcr257nGKzVVnYKgBY9AelbCqqKFRQqqMAAYAFduET1Zz1ug6iiiu0wCiiigAooooAKKKKACiiigAooqlc6giHy4GSSXJDYOfL4PJx74GOO/pSbUVdjSvohZr7yrhohESFA+bOOT26emOff2p63sLZySv1FZUaCOJY1zhQAM+1Orz3iZ3utjp9lGxtKyuMqwYexzTqzrK4EZKOcKx4Poa0a7aVRVI3MJx5XYKKKK0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syopZ2CqoySTgAVFNdxQ8E7mDBSq8kd+fTjms2eV7iQNIeFztUdB7/XHGf5ZNY1K0YepcYORPPfu5xBlF4O8jk9yMHp26+/HQ1VVQowP15zRRXn1KspvU6owUdgooorMoKKKKACiiigAooooAKKKKACiiigAooooAKKKKACiiigC5YKFcu04+bgR4x+fr+nU9a0Kw61be4WZRkgP3Wu/D1U1ybHNVg9yeiiiusxCiiigAprKrqVdQysMEEZBFOooAwIHMsEUjAZZVbjsetPxjPuST9TQdwmnVydyytnJzwTkfoRRXkTXLJxO6OquFFFFQMKKKKACiiigCSGZoXyp47j1q9BeLLJsZdmehz1NZtFa060obbESgpG5RWRHPLGMI5A9OtAuJg7MJGy3XPI/LtXUsVHsY+xZr0VnrqDjO5AfocVbgmE0e8DHOCPStoVYTdkyJQlHclooorUgKKKKACiiigAooooAKKKKACiiigAooooAKKKKACiiigAprusa7nYKvTJOBUc91FBwxy+MhF5J6/l0PJ4rMmme4KNKFBXJAXOBn+Zxxn69M1lUrRprzLhByJ575pSyRArEVxuOQxz6en8/pjmqAFUKoAA4AHaiivOqVJTd2dUYqK0CiiisygooooAKKKKACiiigAooooAKKKKACiiigAooooAKKKKACiiigAooooAKKKKACiiigAooooAKKKKACiiigAooooAKKKKACiiigAooooAKKKKACiiigAooooAKKKKACiiigAooooAKKKKACiiigAooooAsWMQe5DshPlgkNnoen8ia1KzbGSCJzvO2SQhcnOD1wPbkn86uzXEUGPNkVSQSBnlsdcDqfwr08PZU0clS/MS0VTOoxYJVJGA6cAbuPc/zxU8VxFKxVHBYdjwe3P05FaKcW7JkOLW6JaKZJIkSF5XVEHVmOAKTzov+eqf99CqbS3FYWWRYonkkOEQFmPoBUKX1s8Rk80IoOCZAU/nioNSnWSHyI23FyN5HQL1P1zjGPeqdc9XEKDstTWFPmWpuUVixu0bZjYrzk4PBOMcjvxViK+mTiQLIOAD90+5PYn8BRHEwe+gOlJbGlUM9ylvtDZJY8AYzj1+nT8xUaX0LvtO5c9Cw4PX8unf1rPkleaRpHLc/dU/wj0x6+p/+tVVK0YxvFijTbdmRsDKQ0+HYMzLu+bZk5wCfTgfhTqKK86UnJ3Z1JJbBRRRUjCr1peFmKTFQABtb1+v+P+TRorSnUdN3RMoqS1NyiqFhMQVgI+UDC4Xp7ewq/XpwmpxujklHldgoooq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C8n+y2sk2wuUHCggZPYVWOoloFMceJGHO7ovH5nn6VEpxh8TKUW9i5LLHCm6Rgo7ep4zgDueKoXN48uUizGhGC38R57egx+PPbFV3ZpJC7sWYk4z2z2HoOB+VJXHUxLekTeNJLcMYz7kk/U0UUVyGwUUUUAFFFFABRRRQAUUUUAFFFFABRRRQAUUUUAFFFFABRRRQAUUUUAFORijqw6g5ptFAFm0uJRNiVy/mNz6D6DsP89a06w6vx3+XIkXCk8Y7fX9a7aFfdTZz1Kf8qLtFQfbIP+en6Gka9hVSQxYgZwByfzrq9pDujLll2LFFVPt8X91/yFMOofMcRfL2O7k1Lr011H7OXYr3u1b+RVXBZFdjnqTkfyUVDU9zcGdk+UKFzx1z0qCvPqtSm3E6YJqNmFFFFZFhRRRQAUUUUAFFFFABRRRQAVJFNJC2UbA7jHBqOimm4u6E1fRj7SVrRSEG/PJ3HBZvUn19TWpBMs8e9QRyRg9ayK2IIvJhWPOSByeeT3rtw0pSum9DCqkiSiiiuwwCiiigAooooAKKKKACiiigAooqBby3Y4WUHpyOh/HpSbS3Gk3sT0VC1zCsojaRQ5OMeh44PoeR9akd1jXc7BV6ZJwKLiHVQm1D5ttuFcYB8w8r24Hrx3+nXmqs1zJd7ScxwlTmI9Wz/e/Dt/PimVyVcTbSBvCl1kABBJJLMxyzHqTRRRXE3fVnRsFFFFIAooooAKKKKACiiigAooooAKKKKACiiigAooooAKKKKACiiigAooooAKKKKACiiigAooooAKKKKACiiigAooooAKKKKACiiigAooooAKKKKACiiigAooooAKKKKACiiigAooooAKKKKACiiigAooooAKKKKACgKqliAAWO44HU+tFFABRRRQAUUUUAFFFFABRRRQAUUUUAFFFFABRRRQAUUUUAW9P/ANe3+7/UVo1m6eP9JJyfuHj8RWlXpYb+GctX4goooroM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pZ44fvtzjIFQ3N4IyUj5bufSs9mLHLEk+prlq4hR0jubQpX1Y+eUzy72A44X2FR0UVwNuTuzoStsFFFFIYUUUUAFFFFABRRRQAUUUUAFFFFABRRRQAUUUUAFFFFABRRRQAUUUUAFFFFABRRRQAUUUUAFFFFABRRRQAUUUUAFFFFABRRRQAUUUUAFFFFABRRRQAUUUUAFblYdblduE6mFboFFFFdpzhRRTWZUUs7BVUZJJwAKAHUVDHcxyXDQpklRndj5T+P4j/IOJqSaewBRTSyqVBYAscAE9T1/pTqYBUc00cChpG2gnA75NQ3V4tvIsYXe5G7GcADIHP649cGqN1KbmVGIwqA4X3Pf8uPxPrWNStGGnUuMHILi4e6K7hsjHPl5zk54J/Tj19eMR0UV505ubuzrjFRVkKCQcg4IpjRo03msimT++Rz6dadRU3Y7BRRRSAKKKKACiiigAooooAKKKKACiiigAooooAKKKKACiiigAooooAKKKKACiiigAooooAKKKKACiiigAooooAKKKKACiiigAooooAKKKKACiiigAooooAKKKKACiiigAooooAKKKKACiiigAooooAKKKKACiiigAooooAKKKKACiiigAooooAKKKKACiiigAooooAKKKKACiiigAooooAKKKKAJLd2juoiGwpbD8ZyCDj9cVsVioxR1YdQc1biv234mVdp6Fe3Tt+fP6V2YerGK5ZGFWDbui/RTI5Y5PuOD7d6fXamnqjntY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SAMk4Aqnc3oG6OHOcf6wYwD7ev8vrUTnGCu2UouWxYmnjgALk88AAZzWfcXLzgqeIyMFfX61EzM7FmOSe9NrgqV5T0WiOiFNR3Ciiiuc1CiiigAooooAKKKKACiiigAooooAKKKKACiiigAooooAKKKKACiiigAooooAKKKKACiiigAooooAKKKKACiiigAooooAKKKKACiiigAooooAKKKKACiiigAooooAKKKKACrovysJJTc4IGM4zzyfwHNUqK0hUlB3RMoqW5pRX0bIzSDYVBJHXI9vU+1MOoL5rKsZKKcbs4z64Hp/P8AU0KK1+sztYj2Ubl5NQGMvEQcDhTnnPPpwOv5/jTmmeYbrhlAVt4A6Jxjr34J6/pTaUEg5BwRUSrzkrMapxTuifT43kmWbayxAZVsj5+3A9PfjtjIrRl3+U/lbfMwdu7pntn2qgt9KoVdqkDqxOSw549u3PNQzzSXBxIfkByEHA4Jx9e35A4FdMa1OnG0TNwnJ6kSkNKJyxlJbepZiwHOePQdOnoKsvfXDsQAka4XBB3HPfqMY7f4dq9FcqrTV9dzXkixXLSStK7FmIAz6Adv1P50lFFZttu7LStsFFFFIAooooAKKKKACiiigAooooAKKKKACiiigAooooAKKKKACiiigAooooAKKKKACiiigAooooAKKKKACiiigAooooAKKKKACiiigAooooAKKKKACiiigAooooAKKKKACiiigAooooAKKKKACiiigAooooAKKKKACiiigAooooAKKKKACiiigAooooAKKKKACiiigAooooAKKKKACiiigAooooAKKKKACiiigAooooAKsR3kqEZO8eh/xqvRVRk46piaT3NOK9ifhvkPv0qwCCMg5BrEp8Ujxt+7baT+VdUMU9pIxlRXQ2aKahLIrMpViMlSc49qd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TXdY13OwA96L2AdUU06QKSxycZCjqarT32PlhGf9o1TZmdizHJPeuWpiVHSOptGk3uSz3LzErnCZ4H+NQUUVwyk5O7OhJLRBRRRU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sR3syLt+QgcDjnH51IdQfZgIu7B5J4B7cd/wA6p0Vqq1RdSHTi+heXUPmAaPjHJB7/AE/KmNqEhf5IwqjI+bkn346d/Xt06VUoqvrFS1ri9lEmmuZpePMKDjhOOhz1689KbBM9uNseAv8AdxxUdFZ+0m3e5XKtrGjb3gkbY4Cseh7GrdYiFxMgSCSU53YTgcepyMfj6fhWyu4qC4AbHIByAfrXoUJylG8jmqJJ6DqKKj86PzzDu/eBQ232Of8AA1uZkl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zBRliAPU1DcXKQq3IZ8cLnqff0qhLcyzAhiAuegH5VjUrRh6mkabkWLm9BjZYGIc9Hx0/+vVIks5diSx6knJ6k4+nJpKK4J1ZT3OiMFHYKKKKy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wkMWXD7Mck5rS+0pGkYnbbIVGV6kcd8fQ89Ky6VyXkaRjl2xk/St6VX2aZnOHM0WGvpvOlK42dIwR+p/H36Y6Gq0QMSgKzZH8WeSe5J9TRRUTqynuyowUdjWtplmiyGDMvDYGOcenapqybe4aAnAyp6itGCeK4QtE4YA7TjsfSvQo1VUXmc04OLJaKKK2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oZriOEHJy390VQmupJcjO1fQVjUrxhp1NI03IvyXUUZILZI7DmqUt7K/C/IPbrVaiuKeInLyN404oUkk5JyTSUUVg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at7JZ1Zpw4XjaAxXPvkHp/h9K0p03N2RMpKKuyGCNJp0jkQsh6jBx68+3/AOqtZVVFCooVVGAAMACoobS3t23QwojYwWC/MfqepqevRpU/Zxscs5czuFFFFa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XdY13OwA96pT32VKw5GeN/p9BWc6kYbsqMXLYuu6xrudgB71RmvmYFYhtB7nrVaR2kcsxyT+lMriqYiUtI6HRGkluKSSck5JpKKK5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0DzorHAz7c+349K1lVUUKihVUYAAwAKxacGYOXBIc8lu57V0Uaypq1jKdPme5tUVHA7SQozDBIqSvRTurnM1bQ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vu2NsAL4+UMcDPvTqKAMZ5XlOXLE+hGMfh2plWL2ERTblB2yZOAOAe/bv1/Oq9eTUi4yaZ2xaaugooor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LsenQyorymRsqDgOVA/LH6+lRLpUqHat4THx9+MFwPrnH5j86l06Vi7RZyqjOPT/PP5Vfr06cYTgtDkk5RluIAAMAYApaKK3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rX6brfOSNpB479v61mVq3is1q4XGevJxxnmsqvPxS99M6aPwhRRRXK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o0Ekio2drEA4OKsTaVtDNaSsj4+7KxdT+ZyP88VtTouom0RKai9SxYbfs/wAqgHcdxx1P/wCrFWqr2lubdXDOHLHghccdh1NWK9GmmopM5ZNNtoKKKKs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YBlKnoRg1iAhlDKQQeQR3rcrHnBE8m5Sp3Hg/WuPFrRM3ovVojooorhO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sWUYe4Gf4RurUqtYxeXBnfvLndnGMe3+ff6VZr1KEOSByVJc0gooorY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zL5NtyTkncAee3b+ladY9xkXMoZgxDdfryO/oa5sV8BrR+Ijooorzj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I7RtuRiD7Vrwv5kKSAg7lByOnNZltAtxKEcAoOWUj73t/n6VrV34WL5WzmrPWwUUUV1m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O9tHmIkhYeYBjaxIVh/Q/wCfTFyilKKkrMabTujCD/OY2BSQclGGD9fce44pa2JoYp1CzRJIoOcOoIz+NZDBQxCDCZ+UbNuB2GO3+elefWoqnqmdNOpzaMSiiiuY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PA6E+wGT+VAFiyYi7VV5yDnp09fzx+dalV7W1W2Q87pG+++Ov+A9v/AK5qxXq0ockbM45y5ncKKKK1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i6Hl3ki7Qob5lwMAjjJ9+c5+v4nXqvfRebbNj7yfODt3HjrgepGR+NZVoc8bFwlyu5l0UUV5R2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EhVLMQAOST2q5b6fIsqvPMpC/NsRSOfrnkfgM/pUdlbec4mZmCI3y7WHzEdc9+D7+ueOupXfQo2XNI56k9bIKKKK6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q95NJCgKBcHgknkfhUykoq7Gld2M6aMxSshjCKD8oXpt7YplPkkeVtznJximV5M2nJtHbG6WoUUUV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9FfKkIVlO5RgY6Gqryu0pk3tnJxz0HpUdTW9utzJtcP5YGSVbHPYZ6/l6fnupzqtQuZtRheRo283nRbsEEcHg4/CpaZHGkSBIkVEHRVGAKfXpLRanKw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bicQIGIySeBmsrc5ADyM59WOaJ3ufMYzQSYT/WSfwqOeQe4+nTPOKSvOrzm3Z6I6qcYpaBRRRXM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CeFUsx6Ad60bG3eBGMu3zGPIUkgAdOv49h+lVbKFJZtz4ITkKfXsfw/w9K1K78NTVuc5qsteUKKKK6z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Lw4tJOCcjbxnPPHasqtmYKYXD5KlTnBwcVjVw4vdHRR2YUUUVxm4UUUUAFFFFABRRRQAUUUUAFFFFABRRRQAUUUUAFFFFABRRRQAUUUUAFFFFABRRRQAUUUUAFFFFABRRRQAUUUUAFFFFABRRRQAUUUUAFFFFABRRRQAUUUUAFFFFABRRRQAUUUUAFFFFABRRRQAUUUUAFFFFABRRRQAUUUUAFFFFABRRRQAUUUUAFFFFABRRRQAUUUUAFFFFABRRRQAUUUUAFFFFABRRRQAUUUUAFFFFABRRRQAUUUUAFFFFABRRSSOsUbSOcKoJJ9AKaV9EGwtFcdealc3hYPIwiJJCDoBnocdfxq5oF5FbzPHM7KH+6S2EHrnn2FevUyipTouo3drojgjjoSqKKWnc6WihWDKGUgqRkEdDRXjneFFFFABRRRQAUUUUAFFFFABRRRQAUUUUAFFFFABRRRQAUUUUAFFFFABRRRQAUUUUAFFFFABRRRQAUUUUAFFFFABRRRQAUUUUAFFFFABRRRQAUUUUAFFFFABRRRQAUUUUAFFFFABRRRQAUUUUAFFFFABRRRQAUUUUAFFFFABRRRQAUUUUAFFFFAC4J4VSzHoB3p0ttcwRiR0EgJwVhBYr7/7Q+g49+tIgYyKEOGJAB27sH1xW1XXh6UZxfMY1JuLVjP02NyzTMrouNqhhgn1JBGR0/n7VoUUV2wgoKyOeTcndhRRRV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G6QyWzqu7OMgLjJI5xz61k1q3qSSWkixcvjIGcbsc4z79PxrKBDKGUgg8gjvXDi1qmdFHZhRRRXGbhRRRQAUUUUAFFFFABRRRQAUUUUAFFFFABRRRQAUUUUAFFFFABRRRQAUUUUAFFFFABRRRQAUUUUAFFFFABRRRQAUUUUAFFFFABRRRQAUUUUAFFFFABRRRQAUUUUAFFFFABRRRQAUUUUAFFFFABRRRQAUUUUAFFFFABRRRQAUUUUAFFFFABRRRQAUUUUAFFFFABRRRQAUUUUAFFFFABRRRQAUUUUAFFFFABRRRQAUUUUAFFFFABTJ54reMyTSKijuTTpE3xsm5l3AjKnBH0riLiLybiSLO7Y5XOMZwa9HAYKOKbTla3kcmKxDoJWV7mnqWtyTkLaM8UePm4wxOfUf561kUUV9XQoU6EeWmrHiVKsqjvJj4pZIW3RSNGxGMqSDVi51K6uoPKmfcM5yOM+xA4P5VUoqpUoSkpNaoSnJKyegUUUVoQdR4eklaw2PHtjQ4R/73Jz+R/zxWpXPeHb0rKbR2JVhmPPY9x/X8Peuhr4zMabp4mV1a+v9f1ufQ4SalRVugUUUVwHSFFFFABRRRQAUUUUAFFFFABRRRQAUUUUAFFFFABRRRQAUUUUAFFFFABRRRQAUUUUAFFFFABRRRQAUUUUAFFFFABRRRQAUUUUAFFFFABRRRQAUUUUAFFFFABRRRQAUUUUAFFFFABRRRQAUUUUAFFFFABRRRQAUUUUAFFFFABRRRQAUU2NjPK0Vuvmuv3sHhfqf6dfarv8AZKFVLXE3mA53KQB06bemPrk+9bwoTnrsZyqKJJZ2aptmlQ+d2BbIT6ds47+5GcVdoor0oxUVZHK3d3YUUUU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TzrAmWGSegrJYlmLHqTk1bv4LmWdDBHGykYJZyuOvseP8aqsjxtslChx12nI/PArgxPO3d7HTS5em42iiiuQ2CiiigAooooAKKKKACiiigAooooAKKKKACiiigAooooAKKKKACiiigAooooAKKKKACiiigAooooAKKKKACiiigAooooAKKKKACiiigAooooAKKKKACiiigAooooAKKKKACiiigAooooAKKKKACiiigAooooAKKKKACiiigAooooAKKKKACiiigAooooAKKKKACiiigAooooAKKKKACiiigAooooAKKKKACiiigAooooAKKKKAMjW9UNsGtoc+ay8uD9z/wCvj+YrmquanaTW91KzxsI2clWJyCCTjn1/Wqdfa4CjSpUV7PW+77nz2JqTnUfN0Ciiiu05gooooAKKKKAOs0ayNrZoZFXzWGc7MMoPYnr/AJ9q0KwrDXwVcXuAVUbSi8se+ff8hWzb3EV1F5kDh0zjIr4vG0a8ajnVW/XofQ4epScFGD/zJKKKK4TpCiiigAooooAKKKKACiiigAooooAKKKKACiiigAooooAKKKKACiiigAooooAKKKKACiiigAooooAKKKKACiiigAooooAKKKKACiiigAooooAKKKKACiiigAooooAKKKKACiiigAooooAKKKKACiiigAooooAKKKKACiiigAoJwpIBOOw70UHOOMZ7Z6UAalkksdsqyhVI+6gH3B2H+f8A69WKKK9lKyscG4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y9t5xctKiI0Tfe28MDgcn1HHXr0GOK06jnBMEgVSzFTgDvxUVIqUbMqLs7mPRRRXkHaFFAIYZBB7cUUAFFFFABRRRQAUUUUAFFFFABRRRQAUUUUAFFFFABRRRQAUUUUAFFFFABRRRQAUUUUAFFFFABRRRQAUUUUAFFFFABRRRQAUUUUAFFFFABRRRQAUUUUAFFFFABRRRQAUUUUAFFFFABRRRQAUUUUAFFFFABRRRQAUUUUAFFFFABRRRQAUUUUAFFFFABRRRQAUUUUAFFFFABRRRQAUUUUAFFFFABRRRQAUUUUAFFFFABRTZZUgiaSVgqKMkmqN1rVnb8K/nNkAhOePXPStqdCpVdoRbInUhD4nYzPEbAXCqs0pJ+Zo2J2rwACP1rGq1qd0Ly9eZN2wgBQ3Ucf45qrX2WDpulQjF72Pnq81OpJoKKKK6jEKKKKACiiigAqxa39zaKywSlFY5IwCP1qvRUzhGa5ZK6KjJxd4ux2Ol3hvbNZW278kMFBAB//AFYq3WD4X/5ev+Af1rer4rHUo0cRKEdv89T6HDTdSlGTCiiiuQ3CiiigAooooAKKKKACiiigAooooAKKKKACiiigAooooAKKKKACiiigAooooAKKKKACiiigAooooAKKKKACiiigAooooAKKKKACiiigAooooAKKKKACiiigAooooAKKKKACiiigAooooAKKKKACiiigAooooAKKKKAClG3I3qGXup6EelJRTWgG2CCMg5BpapafOX3xFsmMA/QHP+FXa9aEueKkcMlZ2Ciiir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HOGgkdBBM237uyN3yO3OOTikEV1O/lQwvEc4aSRcBOvT+8eO3HvW7RXP9Xhe5p7WVrGXcWKWsQeBSQP9ZgFmck/ewO+T6fyxVXe24DyLn6+Q/8AhW9RTnh4TdwjUklYwdzk8W9wQBknyWGPzGT+FOBDKGUgg8gjvW5WPOFFxKUXaCxJA9e5/rXNXoxppNGtObk9SOiiiuU2CiiigAooooAKKKKACiiigAooooAKKKjuLiG1iMs8ixoO7Hr7D1PtQG5JRXN3nioLOos4Q8QPzNJkFue3p+Pr0rW0rVIdTiZo1ZHTG9W7Z9D3HX8qpwaV2aSpTirtF6iiipMwooooAKKKKACiiigAooooAKKKKACiiigAooooAKKKKACiiigAooooAKKKKACiiigAooooAKKKKACiiigAooooAKKKKACiiigAooooAKKKKACiiigAooooAKKKKACiiigAooooAKKKKACiiigAooooAKKKKACiiigAooooAKKKKACiiigDK1+7iSze2JPmyAEADtnr+lcxXT6hosdwJZkeQzkEjLZBPp/T8q5zyJvJ87yn8r+/tO30619ZlUqKo8sHrfW/d/8ADHh42NR1LyRHRRT3ikjVWeNlVxlSwIDfSvVulocVhlFFFMQUUUUAFFFFABRRVvTrCS+nCqP3akeY2cYH+RUVKkacXOTskVGLm+WO5Lol2LW+Xe4WKQbWz09j+f8AM11lUo9IsI3DLbqSP7xLD8iau18hmGJpYiop0013ue9haU6UOWTCiiivPOoKKKKACiiigAooooAKKKKACiiigAooooAKKKKACiiigAooooAKKKKACiiigAooooAKKKKACiiigAooooAKKKKACiiigAooooAKKKKACiiigAooooAKKKKACiiigAooooAKKKKACiiigAooooAKKKKACiiigAooooAKKKKAJbeTyp0Y/d6N9Mf44rQW7gdiok5AzyCB+ZrHmnigQNNKkak4y7ADP41XfVbFWQfaoTvbGRIuF4JyeenGPxFb0q0oKyREqXPqdPRXGX/iF7a2tLqwvBJD52HiOMuOpGWGV9P+BD2rp9Kv11PTYbxEMYlB+UnOCCQf1Fd9OopmNShOnHmexcooorQx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yruExXDHB2P8wPv3HX/OfatWq17bG4jBQqJE5UkdfUE9gf6Dr0rKtDnjYuEuV3MyikLFHEcqNFIeiv3+h6H8KWvLcXF2Z1pp7BRRRSGFFFFABRRRQAUUUUAFZ2oa1b6dMI5opzkZDKnyn2BJGe3T1rRqO5gjureSCUZSRcH29/rTVupUbX945HUvEVxewmGOMQRsMNhssfbPpWNVvUrCTTrswSENxuVh/EPX2qpXVFJLQ9SCil7uwV2nheOFdJR4wvmOx8wjrkE4B/DHHv71xddH4Xv7W2hkhnmWN3fK7mOOn5D8+fyqaivEyxCbhodRRSKyugZGDKwyCDkEUtcx5wUUUUABIVSzEADkk9qAQyhlIIPII71LaruuogVDDOTlc9ASPpzjmlurB47lGs4f3bqQyBgqKcjBx275x+VbwoucOZGcqijKzIaKsR6dcP8A66VIh6RjcfzPA/I1Ut2LwRsx3EqPmH8Xv+PWpnSlBXkOM1J2Q+iiisiwooooAKKKKACiiigAooooAKKKKACiiigAooooAKKKKACiiigAooooAKKKKACiiigAooooAKKKKACiiigAooooAKKKKACiiigAooooAKKKKACiiigAooooAKKKKACiiigAooooAKKKKACiiigAooooAKKKKACkkRZY2jcZVgQR6g0tFNO2qDcox6PYxsxEAbJ6MSQOn+H6ntWV4k3LcQRhdsKx/IAMAHPOPwAro6jntobhds0SuMEDcORn09K7sNjZU6yqVW5WOath1Om4Q0OHoq1qkCW2oSwxZCKRgE5xkA/1qrX2FOaqQU1s9TwJRcZOL6BRRRVkhRRRQAVc0+8itWKzQCWNj8w3H9R0OOeo/GqdFRUpxqRcZbFQk4O6O3tbmK7gWWFsqe3cH0NS1xlgl40+bIPvHUrwPXnt27119u0zQqbhFSTHIVsj/P5/Wvkcfglhpe7K67dUe7hsQ6y1VvyJKKKK846wooooAKKKKACiiigAornPEU02m6jb3ltJtMq4dMcPt/vevDY9sUQeLIzH+/tWDjH3GyD6nnp7Dmr5G1dG3sZOKlHU6OiubTxYGlQNaiNM5Y7yxxg8Djr0/wDrdRpXmu2NrHJiTzJUYr5YBBLDt7D3+uM0nCS6CdKadrGhK/lxO+1n2qTtUZJx2HvWRJ4msRaGWLc0vaFgVPX1wR05qpf68zaLE0MyLdTHDhBgoOc45OO3J+v05itIU77m1LDpr3jbh8TXokAm2GMyBmKp8wXIyo7dPXnnrWzb+JdPnlCMZIc9GkUAfoTiuLoq3TizeVCEj0mOSOUZjdXHqpz2z/Ig/jTq87sryaxuFngbDDqOzD0PtXe2N0l7ZxXCDAkXOPQ9x+dYzhynHVoun6E9FFFQYhRRRQAUUUUAFFFFABRRRQAUUUUAFFFFABRRRQAUUUUAFFFFABRRRQAUUUUAFFFFABRRRQAUUUUAFFFFABRRRQAUUUUAFFFFABRRRQAUUUUAFFFFABRVe4v7W2mSKedI3cEgMcce57fjWZqfiK2t0khtmMs235XTBQE+/fHWqUWy4wlLZFDxfcRvcW8CnLxKS3tnGB9eP1Fc9SszO5Z2LMxySTkk0ldMVZWPThHkiolnToYJ9Qt4rqURQM4DuTgAfXt9a9aggitoEhgQRxoMKo6CvHK9S8N6odW0lJnUiWM+XITj5mAHIx65ropPoefmEG0pdDVooorc8oKKZJIsSF3JCjHQE9eKZFcRzOypnI9R1Hr+tJySdrjs9yaiii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lmiaNujDrgHB7HnuKyCjIxRypZTglehrbrEaLyJDC0rSOoBZmAGcjqAB06+vfmuTFRvFM2ovWwlFFFcB0hRRRQAUVXur+1sxm4nSM4ztJ+Yjp061C+qQixS9VWa2L7WfoVGSN2O4zj35p2ZSi30L1FIrK6BkYMrDIIOQRS0iQrKu/EWn20mwO0x7+UAQPxzj8q5rUdQ1J7iWK6lkjYZVolO1QPTA6jnrzkVnVvGl3O2GGW8mamvaompzxGEOsUa4CuADknk8fhWXRRWqVlY6oxUVZBWlpOkvqCSzksLeBl80qMsFOeR9Mc+mc1paB4Un1D99e77e34KjHzSd+PQY713lpZ29jAILWJYowSdo9a2jTvucGIxij7tPcwdPhtUjW3sPLALYwDnn1OTk9CevQcVrxaZCObg/aDjpIo2g+w/xyffrVvy083zdi+Zjbvxzj0z6U+qp0Yw13PMnUlPcyZ9LkgG6xYso6wSPx042nqOnQ8c9qhhWa4ZUjhljY9TLGyhfrnr9B/8AXrcoolQhJ3YlUklYr21nFbfMoLyHgyNjcR6fT2FWKKK1StoiArDniWyuhAoAjk3PH0HfJXHtn8vpW5VXULU3dttRgsqMHjJzgEeuOxGR+NRUhzxsVCXK7mbRTY2LLll2sCQy5zgjgj86dXlNWdmdu4UVm32u2VpEGWVZ3bO1YmB/M9hRpGsxanuTZ5Uy5OzJb5eOc49TT5Xa5fs5W5raGlRRRUkBRRRQAUUUUAFFFFABRRRQAUUUUAFFZ2nahH9mt4bqQR3WfKKO2SzDIznvnHXpnjOa0abVhyi4uzCiikZlRCzsFVRkknAApCFoqqup2LziBLqJpGGQA2QecYz0z7datU7Daa3CiiikIKKKKACiiigApk80dvC00zhI0GSxrmta8QSrdKmnXC+Wq/MwUHLZ9x06dPWueaSRt252O9tzZP3jzyffk/nWsabe51Qwzkrs73S72S/he4MQjhZiIvmyzAcZI7c5/wA8m5XG6Pra6bbSpIksrEjy13/IB3+nX8fany+Kb1t4jjhQHO04JK/rjP4UOm76Clh5OTstDpr7ULbT4g9w+3OdqgZLfSrNef6XdrY6hDcupZUJyB1wQR/Wu/VldAyMGVhkEHIIqZx5SKtL2dhaKKKgxCiiigAooooAKKKKACiiigAooooAKKKKACiiigAooooAKKKKACiiigAooooAKKKKACiiigAooooAwvEGnu7fa4lBAXEgA547+/8A9asCu8ZQylWAKkYIPQ1TGlWIZ2+zLlwQeuOfT0/CvcweaqjT9nUV7bWPNxGCdSfNB7nH0V1MugWTtlfMjGOitx+uazLzQZreJ5Y5VkRF3HI2n3/zmvVpZnh6rtez8zing6sFe1zJoq3Z6bdXnMSYT++3C/8A1+natu10C2jRTcFpXx8wzhc+2Oa0xGPoUNJO77ImlhalXVLQ5tY3f7iM3IXgZ5PQVs6doJcCW8yqkAiMHB/H0/8Ar9q3oIIreMRwxqijsBT68TE5xUqLlpLl8+p6NLARi7zdwVQqhVACgYAHQUUUV4p6AUUUUAFFFFABRRRQAUUUUAcf4pvUubxIYmDLACGOCCGzgj9BWJVvU7SSyvpIZcE53BlXaGB7gf4VUrrikloerTSUUkFFFFUaBRRRQAUUUUAFbnhO48vUXhLYWZOBjqw5H6bqw6KTV1YiceaLR6S0kayIjOod87VJ5bHXFOrzqzCtdxK8hjR2CuwOMKeDz9Ca7tp7XTILeGaYIuBGhc8nAxz/AI9K55Q5TgqUeSyWpaoqIXds0LTC4iMSnBcONoP1/EU6OeKUkRSo5ABIVgcA8j86gxsx9FYl14jitNSkt5Ii0UYwXjIYluPpjHINbMTiWJJF6OoYcg9fpxQ01uOUJRSbHUUUUiQoqpfanbafJCtyWUS5wwGQMY69+9Zo8U2v2tozE4gzgSjv77fTr7+1Uot7FxpzkrpG7RVa01G0vTttp1kYLux0OM46H/PT1FWaWxLTWjCiiikIKKKKACiiigAooooAKKKKACiiigAooooAKKKKACiiigAooooAKKKKACiiigAooooAKKKKACiisGXxVaqziOCR8MQp4AYY6/n+nPtTUW9i4wlP4Uas2o2dvOsM1zGkh7E9OM8+n41n6n4hhs28uBPOkDDPPy7SAcg+4PH+c8nd3Ml5cyXExG9zk4GAPQVDW6pLqdkcNFWbJ725N5dvcMu1nwSMk84569vbt0qCiitTpSsrBRRRQMUAkgAZJ7V6roOnnTNIt7ZgPMA3SYH8R5P1x0z7VyXgjSPtN2dRmVTFAdqA85fjnHsD+ePSu4luYYTiSRQxx8vU8+3XsfyNb01ZczPIx1Xml7NdCamSypDG0kjbVXqaqRXzPcsrqBEWIQ9CBjqefXP5j3qLVG3XNvHnIVWcj0PAB/It+vpTdWPK5LocKg7pMinna4fc3CDlEIHy8dfryf8APV1q4juFJOB0NQ0V5rqScuZ7nVyq1jYWWNpWiVgXQAsPTP8An9R61JWNA5gZSgwF4wOBj0rV86PyhIWCocck4616NKsqlzmnDlJKKqT3yLH+5O5zwOOB7npxUFveCFJGnkZ2ONo7scYwB07ew6n1p+2hdK4uSVrmlURuIhMIt43+np06+nUVmvczykFn2Y52ocAde/U9f0zgUxCyuGRdzbsgepzn9TWUsSr2ii1Sdrs2qKKK6jEKKyb/AMSaVYpl7pJW5wkJDk4+nA/EiuZu/HN1II/slqkBVstubfuHp0GKlzijenhqtTVI7yiud8M+JW1mV7aeARzom/ch+VhnHQ8jqPXv0roqaaaujOpTlTlyyCiobi7trQKbm4ihDdDI4XP506GaK4iEsEiSxt0dGBB/EUybO1yS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FPbQ3AAmiV8ZwSOV+h7fhUtFAGPNAbeTZuDKeV4PA7A5Jyfeo6t6ipEyN2K4+6eMe/4/oaqV5VaPLNo7IO8UFRXnnm0l+ykCbadmRnmpar6hdrY2Utyylwg+6O5JwP51mtzRb6HATtK8zGdnaXOGLk7sjjnNL9pn8jyPOk8n/nnuO3rnp9aW7uGu7mSd0RGc5IQYGahrrPWS01NG31zULaAQxz/Iq7V3KCV57fy5qrJe3c0ZSW6mdD1VpCQagoosgUYrWwVf0bS5dWv47dMqhyXkxkKB1/z71Qr07wrd2dzo0KWu1XiRUmQAAhgMZP1x1rSEVJ6nPiqsqULxX/AADmtR8F3UToLBjOCPnLYQD6c1ueHvDEGn2/mXkaTXMg+YMAyoPQf410VFdCgk7nkSxFSceRvQKKKKowCiiigAooooAKKKKACiiigDmfE8Nxp9lLdWLNskLeYpydhb+JT25z36npXGT6xf3FusElw2wLtOOC3Xqe/BxXqV7B9qspoMKS6EDd0B7H868mu7SazmMU8bIw7MMGuerBX5rHqYGcXeMt+hBSqzI4ZGKspyCDgg0lFZHpm7p/ia4imP24maIj+FQGU+3TNdFDq+nzIWS8iABx87bD+RxXAUVm6aZhPDwlqtDv4dWsbi5FvDcB5SSAApwcdecY7VVHiC1fUo7SIF1Zthl/hz2x688dq4qil7JE/VonpdFY3hrURdWYtn/1sCgdR8y9sfTp+XrWzWDVnY4pxcXZhRRRSJCiiuUv9f1C21OWMBFSJiojZOGHOCe/TB4NVGLlsaQpubsjpru4FrbSTlSyxjJAznHf/P8ALrXJnxNfqXCmNlL5VmjwQM9MA9PzPPWq9/rl5fIquwiUAgiIlQwPrzzWbW0KdtzrpUEl7yCrlrql7ZhhBNt3YySoJOBgDJHQDtVOitGrnS0nubMnibUHdCvlIFOSqpw3sc5/TFUr3VLy+LedO2xv+WanC9c9P8ap0UlFLoSqcVsi/odzHa6rDJKBtyV3E/dyMZ6/5Ga7yvNK9D05mfTrVnYszRISScknArKqupy4qO0ixRRRWJxhRRRQAVXu762sgDcyiPcCRkE5xj0+oqWeaO3haaZwkaDJY1xWuaoNTuEMassMa4UNjOT1P8vyq4R5mbUqXO/IpXk4ubuWcRiPzGLbQScZqGiiuo9JKwUUUUDCur8N6x5wSwnH7xVxEwHUAdD7gD/PflKltriS1uI54jh42yPf2+lTKPMjOpBTjY9GorkW8V3hclIYAueAQSQPrmqv/CQap/z9f+Q1/wAKw9lI4lhps7iisTSNet5raOO8uQtzkhi42g9wc9OlXbvV7K1t/PMyyqW2gREMSe/5ZqXFp2MnTknaxeorj5vE9288ckSJGqBgUOSGyeM/Tj9fXFRXHiPUJwoV0hwc/u16/XOfSq9lI1WGmdrRWfompf2lZ732iZGw6r09j16Y/ka0KhqzsYSi4uzCiiikIKKKKACiiigAooooAKKKKACiiigAooooAKKKKACiiigAooooAKKKKACiiigAoZQylWAKkYIPQ0UUAFFFFABRRWBruvm2c21kw84H55MAhfYe/wDL69Gk5OyLhBzdkbwZWLAMCVOCAeh6/wBRS151Fd3EMkkkczrJIMM4PzHnPXr1FOkurq7PlySPMzlQAeSSMgfzP1zWvsvM6Pqr7noEE0dxCs0Lh43GQwp9UdIsk06zFtvVpfvyYPc/04x+FXqye+hyyST0CikZlRCzsFVRkknAArJPiK0+2SwKy7EQkSs2FZh2GAePf8geKEm9hxjKWyNO5nS1t5J5AxWNdxCjJrlD4kup7uHeywW4lBcICSVyDyfp6YzSavr51CyWCKMxbjmUHBzg8AH/AOtWVZrG95As2PKMih8nAxnnmtoQstTspUUotzWp6LRTGniSHzmlRYsA7yw24PTmo1vbRo3dbqEomNzCQYXPTNY2OKzKWu6bFfwxvLci3EJPztjbg468j0FcRXQeI9WS4eOGyuHKqGEpQkK2cDHv0PtzXP10U00tT0KEZKGoUUUVodAUUUUAFFFFABRRRQAVJNPLO4aaV5GAxl2JOPxqOigQVJDPLA5aGV42IxlGIOPwqOigB0T+XKj7VfawO1hkHHY+1ehWNz9ss4rjy2j8xc7W6j/61ed1sad4gurWSJJm822RQmzaAQPY+v1rOpHm2MK9NzWh2dV769gsIPOuGIXOAAMknGcfpWLe+KFimK2kaTR7eHJYc9sggdOfrxyKwr7VLvUMC4lygYsqAYA/z71nGm3uc8MPJv3tg1PUZtSuPNl4UcIgPCj/AB96p0UVulY70klZE9leTWNws8DYYdR2Yeh9q72xukvbOK4QYEi5x6HuPzrzur2marc6bJ+6bdEWy8Z6N/gf/rVE4c2xhWpc6utzvaKp6bqdvqMIaNgsmPmiJ+Zf8R71crnasee007MKKKKQgooooAKKKKACiiigAooooAKKKKACiiigAoorG1/WRZRm3tn/ANKODkYOwe+e59Px9KaTbsioxc3ZGzRXD/8ACQap/wA/X/kNf8KtXfie5lhiW3UQyAZkbAOT6DPbv/nm/ZSNnhpnXUVU0m6e80yCeQfOy4b3IOM/jjNW6hqxg1Z2YUUUUhBRTUkjk3eW6vtYq205wR2PvTqACuT8R31zFrCiKVoxCqlQr5GeeSOx5xz29jXVsyohZ2CqoySTgAVxWv31nf3CSWsbBxkO5GN/TB/n19q0prU6MOry2M83M5iMRmkMbYym44OMY4/AflUVFFdJ6AUUUUDCiiigAooooA1tE16fR96ogkjbnbnBB+uDW4niiwlnYuJkMhyzsgxnGOxPoO1cbRUuN9DCdCE3zNanf3Op28VlNcQyxT+UASFkz1OAOM4rmrbW7+fV42WbCyv5YjYZVQTxwMZIz168Vi0VKppChQjFM9BvtStbBM3EoDYyEHLH8Pw69KpWPiKzupGSU/Zzu+TzDww9c9Afb+dcXRS9krErDRtqel0VyHh7WUst1vdu3kHlG6hD3464P+eprrlZXQMjBlYZBByCKxlFxZyVKbg7MWiiipMwooooA4fUm1GCJrC4lmktYJcIWyV6cD8sHHb86jt9YvLXTZLCCQRwysWcgfMcgDGfTj9TXb3drFeQNDMgZWB5wCVOMZGe/NeezxrFPJGjiRUYqHHRgD1rqhUcjvpONVWaI6KKKs6gqeS9upYFgkuZnhXG2NpCVGOmBUFFAmk9xSSSSTknvWlo2u3mjy/uW3wM26SFujdvwPuPQZzWZRQm1qKUIyXK1oer6LqsesWP2mOJ4sNsZX9cAnB7jnrWhWL4T05tO0WNXcM0584gfw5A4/IVtV2K9tT5ypyqb5dg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9jL2x2xeY4IKgYzn2z7ZrJVwzuhBWRDh0bgqf89+lb1V7y1W6ixuMcgzskAyV/wAR7VhWoqpr1NIVOXQy6ZMkckMiS48tlIbJxxjmrQ0ueSRlmudsW3AMIwzH1Oc4x7Vaj020jlWQRbnX7pd2fb7jJODxXPHCy6s1dZLY8x1fTn028MfzGJuY3I+8P8R/nrVGvR9W02OeKW1dQEYZjbb9z0x06eg7Yz1rzyeJoJ5IXILRsVJHTIOKFdNxe6PWw9b2sfMjoooqjpNHRNKfV737OrFQFJLYyBxxn0GeM13+gaFFoiTBJmlaYjJIxgDOOPxNcf4IEn/CQIUDbfLbeR0xjv8AjivR66KaVrnjY2pPncL6BRRRWpwBRRRQAUUUUAFFFFABRRRQAUUUUAFcR451GylZbSJBJdRn55B/AP7vuf5fia7euW17wiL+6+0WcixSOS0m8nB+nH1qZptaG+HlCNROexwNFTXdu9pdSW8n342Kt9ahrk2PfTUldBRRRQUFFFFAGjoV49lqUbJH5nm/uyucHkjp75xXdV53ZXRs7hZ1ijkZfuiQEgH14PWu4sNUtb6NDHKglYcxFvmBxkjnrj1rCqupw4mLvzJFymSzxQjMsqRjGcswHHA/qPzonkMUEkgAYopbBbaDgep6fWvPbu5kvLmS4mI3ucnAwB6CohDmMqVL2h2Op61a21m7Q3CSSsCqeUysVODgkZ6VxFFFbxiondTpqmtAoooqzUKKKKACiiigCW2aFbiNrlGeEN86qcEj/P8AkV058V25nRUt38okBnc4K88nAzmuToqXFS3M504z+I9He5gjiWWSaNI2xtdmABz6GmSXtrHb/aHuIxCej7gQfYep4PFed0Vn7LzOf6qu53kGtadcTLFFcgu5woKsMn6kVfrzVWZHDIxVlOQQcEGuosPFEXkKt6j+aoOXRRhsDj6E/l9O0yp22IqYdx1jqM8Yyf8AHrEH/vMyZ+mCR+f61zNaWu6hFqV4k0KuqrGFw4AOck9j71m1rBWidVKPLBJhRRRVmoUUUUAFFFFABRRRQAUUUUAFFFFAG/4SSRryV1mZFVRuTbkPnPU9iD/X3rrK5Xwekhurhw2I1QBlz1JPB/Q/nXVVzVPiPNxH8RhRRRWZgFFFFABRRRQAUUUUAFFFFABRRRQAUVzepa9PZ6yUR0lt4xgxrxk45ycdQfT/ABpukeIwpaPUXOCcq4UnHrnv19B37DGL5Ha5t7CfLzHTUUisroGRgysMgg5BFLUGIUUUUAFFFFABRRRQAVBaXlvfRGW2k3oG2k4I5/H61W1WOa6t9ltcrFGdwmc7SoXow9c9fTocnpWD4UvI4LuWCQhfPA2sT3GePxz+nvVqN4tm0ad4OXVHXUUVxXiWeVtWnhMrmJSpCFjtB2jt+JpRjzOxNKn7R2OputWsbObybi4CyAZKhScfkKpzeJtPjcBPNlGM7kTj6c4rjKK2VJHWsNBbm5qniOa5zFZ7oIuPm6OfxB4H+H4Vh0UVoklsbxgoKyCiiimWbWia39jnkF3ukWZhulJyy4GOe5HTvx2rrblZmt5FtnVJivyMwyAf8/5NecVfh1q/htjbpOfL27V4GVHsevt/kVlKnd3Ry1aHM+aJHfXd7K/kXkzsYTs2k8Ajjt1PXmqlFFaLQ6UrBRRRTGOeSSTb5js+1Qq7jnAHYe1NoooEFFFFAwooooAKKKKACiiigAooooAKKKKACiiigAooooAKKKKACiiigAooooAu6OqNqcCyTPFlgAUzkn0yCCM9M+9d9XndjLHBewTS7tkbhztGScHPqK9BgmjuIVmhcPG4yGFYVdzhxSd0x9FFFYnIFFFFABRRVe/u1sbN7l1LKhGQOuCQP60bjSu7IsUVk2XiKyu5BGd8UjNtQMud2TgdPw6+tTahrVnp8nlyszycZSMZI+vb/wDXVcrvYr2cr2saFFY3/CUaf5uzbNt3Y37Rj69c4/CpI9Vjm14W0VwrwmHgKMgvnPX/AHfw/GjlY/ZTW6NWkZlQZZgoyBknueBS1xPiDUvt16yRM3kR/KBuyrEE/Njp3/KiMeZjpU3UdjtqbJJHDGXldUQdWY4ArjLXxHfwFBI4mRSMhgMkDtn+vt9c6XiqeOawtmjnUqzBxH3YEHDeoHX86r2bTsyvYSUkn1DV/EgTMGntlw2GmwCP+A+v1/8A11zDMzuWdizMckk5JNJRW8YqOx3QpxgrIKKKKo0Nvw9qVwl7bWbTBbbLDaQOpBI569a7CvNK3NK8RSWkTRXQaZFQCIKANuOx9vfnpWM4X1RyV6Lk+aJ19Mnmjt4WmmcJGgyWNcwvimdbP5o43uC7diAq8Ecd+pHXtVLUdbl1KzWCaJFZZN+5CQMYIxg/X1qFTfUxjh531JtIv7n+2fLtGYwTzFjHIc/Lzk5PfHvzjvXTajqUGnwO8jK0gXKxbgGbnHT0rgY5JIZA8TsjjoynBFIzM7lnYszHJJOSTWrpps6Z0FKSZe1HV7rUHYO5SEniJTxj39enf9KoUUVaVtjZRUVZBRRRTKCiiigAooooAKKKKACiiigAooooAKKKKACu30LU4r60SIYSeJQGTAGQOMjHb+X5VxFXtGvxp1+s77jGVKuFAJI/H3xUTjzIxrU+ePmd7RWVJ4j0xIyyzNIR/CqHJ/PAqjJ4tjEhEVmzJ2LPtP5YP86wUJPocKozfQ6OiuWtfFcvnf6XChix/wAsgdwP4mtSfXbb+y5bu1dXdcARvwQx7Efn09DzQ4SQSozTtYqeJ9V8qM2EP33UGRgfuj0+p/kfeuUpWZncs7FmY5JJySaSuiMeVWPQpwUI2QUUUVRoFFFFABRRRQB2Oo+LbxINOuoIkjaSN2dGJZG+Yr047rnr3x9bVn46tJX23drJACQAyNvA9Seh49s1wuTjGePSkrT2kjj+p0rWaPTf+Es0T/n9/wDIT/4VUk8baYgjKR3DhidwCgFcZ9/p+B9eK89op+1kQsBSXVnpOm+LdP1G8FsFlhZziMygAMeOODwev/6zit6vG4Znt545om2yRsHU4zgg5FevWc5urOC4KbDLGr7c525GcVpTm5bnHi8PGk047Mmooor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2kN3EUlU5wQrqcMme4PauDm8G6ik2E2NEZSgbPIXIAYgfX8MV6JRUyipbm1KvOlflZ5PrOlT6PefZ5irbl3KynIIpNP0i91KKaS0i8xYfvcjP4Dv0r0DxNov9sWKiMhZ4TuQnuO6/jx+VU/CmjX+kXF0tyU8hum0g7iDwfXpn86y9n73kdyxv7nf3hvg/QzYwG7uonS5YkBX7D1x1B6iunoorZKysebObnJyfUKKKKZIUUUUAFFFFABRRRQAUUUUAFFFFABTJU8yJ03Mu4EblOCPce9PooA5+58I2E9u6B5fPdt3nyHe34+v+fpSt4P0lkK7JBkKMhueB9O/U1v0UuVGntZrqzzrxfo0em3UcttGEt5Bwo7Edf8A9fvXO167qKQtYzNPCsyIjPtb2B6HsfevJJDmRjt28n5fT2rCrGzuepgaznFxfQbRRRWR6AUUUUAaR1md9KksJlDqQoR+hQAjj36Vm0UUkktiVFR2CiiimUFFFFABRRRQAUUUUAFFFFABRRRQAUUUUAFFFFABRRRQAUUUUAFFFFABRRRQAUUUUAFFFFAHU+Hb+wtdPEUlyElZizh8gAkgDBxjpj9a6KvNK7XQNWbUYWjmU+fEBuYD5WHr7H2/L2wqQtqcNelb30a1FFFYnIFFFFABRTZJI4Yy8rqiDqzHAFKrK6BkYMrDIIOQRQAtFV72+t7GEyXEgXjIX+JvYDvVOz122vI7l1R1EC78HG5lxyQM/wCePWnZvUpQk1dIs3eqWdjKIrmbY5XcBtJ4/Ae1O069j1C0FxGMAsRtzkjB7++MH8a4O7uZLy5kuJiN7nJwMAegpsc0kRUo5G0kgdRzweOnI4PrW3stDr+qrl31Oqu/EcMGpCNSXt0U72jAbeTjGDnjH+PHes278UXc2BbItuB1P3yfzGMfhWHRVqnFG0aEF0CiiirNjsPC161xYtA+S1uQAT/dPT8sH8MVt15sskixuiuwR8blB4bHTNNrJ0ru5yTw3NJu56XRXHaLrz2O6K6aSWDb8gHJU+gyemO1dZbXdvdput5kkGATtPIz0yO1Yyi4nNUpSg9SWikZlRCzsFVRkknAAqkms6c/l4u4/wB5nGTjGPXPT8etKzZmot7IvVX1CY2+n3EwcIyRsVY4644/XFSwzxToWhlSRQcZRgRn8KxPE97atYG3W43TFx8kbA9Oob29vXHpTiruxcIuUkjmrS+uLLebeQoXABx7EEH9MfQmofMcS+ap2vu3Ar8uD7Y6U2iuqx6llubM3ibUJEATyojnO5E5+nOazLu5kvLhp5iDIwAJAxnAAz+lQ0UKKWxMYRjsgoooplhRRRQAUUUUAFFFFABRRRQAUUUUAFFFFABRRRQAUUUUAFFFFABRRRQAUUUUAFFFFABRRRQAUUUUAFFFFABRRRQAUUUUAFXdO1Keymh2yusKybnRf4gcA/XgVSopNXJaTVmehJqNm5iC3MeZl3IM43c4/PPGPr6VZrzVWZHDIxVlOQQcEGrUOp3sFsbeK4dIs5wvUfQ9RWLpdjklhezOxh1vTZnKpdoCBn58oPzOKuxyRzRh4nV0PRlOQa82q9pmq3Omyfum3RFsvGejf4H/AOtTdLsOWF091ne1Bd2dvfRCK5j3oG3AZI5/D61Vh13T5bYzmcRgHBR/vj8B1/CkuNesIrMzxzLKTwsanDE+46ge5rLlkcyhNPRHJatZmx1GaHbtTduTrjaenX8vwqnVi/vZb+5aebG4gDC5wAPTP+ear11K9tT043srhRRRTKJftM/keR50nk/889x29c9PrUVFFAgooooGFFFFABRRRQAUUUUAFFFFABRRRQAUUUUAFFFFABRRRQAUUUUAFFFFABRRRQAUUUUAFFFFABRRRQAUUUUAFFFFABRRRQAUUUUAFFFFABRRRQAUUUUAFFFFABXe+C9ce8i/s6dMvbx5jkHQoMDB9xkfX+fBU+GaW3lEsEjxSL0dGII/EVUZcruYV6Kqw5WeyUVS0e8fUNKt7qRUV5FywRtwz/nt26VdrrPn2mnZh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TxXp81/pTiGYx+WC7KWIVgBnkDqeBivM69B1vxdaWhNvapHellO4hwUGe3fd9K4KeVZpS6Qxwg/wR5wPzJNc9VpvQ9jAxnGLUloR0UUVkegFFFFABRRRQAUUUUAFFFFABRRRQAUUUUAFFFFABRRRQAUUUUAFFFFABRRRQAUUUUAFFFFABRRRQAUUUUAFFFFABV+x1afT7Z4rdUVnbcZCMnGCMfyI/rmqFFJq+5LipKzNzTfEUsEsz3pkn8zbjBAC464HTp/L8aur4siM2GtHEWT8wcFsduP/AK9ctRUuEWZuhBu9jrX8V2g2+XBM3zDduwMD1HJyfarn/CQaX/z9f+Q2/wAK4ail7KJDw0GXdV1GTUbtpGY+WpIjXptH+PrSWuq31pGEguGVFzhcAgZ69fp/P1NU6KuytY35Y2tYmurqe8m824kMj4xk9h9KiDMoYBiAwwQD1HX+gpKKY7JaBRRRQMKKKKACiiigAooooAKu6VqMmnXayKx8tiBIvXcP8fSqVFJq5LSaszc1vXxfwfZ7ZGSJuXLgZPPA+n+frh0UUJJKyFCCgrIsWt9c2aSLbSmMSjDYAyevft17VXoooKstwooopjCiiigAooooAKKKKACiiigAooooAKKKKACiiigAooooAKKKKACiiigAooooAKKKKACiiigAooooAKKKKACiiigAooooAKKKKACiiigAooooAKKKKACiiigAooooAKKKKACiiigAooooAKKKKACiiigAooooAKKKKACiiigAooooAKKKKACiiigAooooAKKKKACiiigAooooAKKKKACiiigAooooAKKKKACiiigAooooAKKKKACiiigAooooAKKKKACiiigAooooA6jwp4lXTwbO/ci1A/dsFz5ZySc4GTnP4fy71HWRFeNgyMMqynII9RXjVdp4N1WysdHnS5mCOJ87QrMSCowcAH0NbU59GeXjcOre0judnRVRL9ZkV7eCeZWGchNnB6ffxn8KltbhLq2jnj+7IoYA4yPY47itzyya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qmquselXbOwVfJYZJwOlW6jnhjuIWimQPG4wQaAPHScknGPakq/rdidO1We2/hDEp/unp+lUK42rOx9LCSlFSQUUUU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dqFxpl2lzavtdeCD0YdwR3FVans4Y7i6SGWZIFfjzH+6D2z6D/PvQtyZ25XfY9A07xPHqduqW0BW9digiYkqOM7i2OmPx7e9bVrAbe3WMuZGyWZyMbiSSTjtyawdP0WHw5dpchppY3ieOWQJkJyGBIHOMDH/AOvjVGrW/mCOSO5idmKoGgfL4GcjAPH1rsV7anztTk5n7PYv1FBcQ3KF7eaOVQcFkYMM9e31FZ2qSHULU2MEd0DcfI0nlMojXIySWx2zUz2hs7gXFjCm1gElhVVXcATgg8cjJ69RTI0saFFUXl1CVwtvbxwKCuXuG3EjnICqfp1NTWU7zwnzVCzRsUkAzjI7jPYjB/GgRY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vECXi6vM18MTOd2AcgDsPyxWbXoXjexhm0sXTFElhOATwWB7D1P/1689rlqKzPdwlTnpry0CiiioO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s9A1m8sfDs810nmQQnZAzMN2ccLgkZUcd8+ntVt/HN8hUXFtBKo67cqx49eR19q5trmdrdbdppDAhysZY7QfUDp3P51FV870sciwsG5Oavc7my8cwS3RW7tjBCQAGU7yDnknpx06Dt3zxvRa5pU0ayLqFsA3QPIFP5HkV5RRVKq0ZzwFOTutD1S48Q6RbBTJfwnd08s+Z/wCg5xUen3drfaq11YTiSKSDEu1MfMrfKWJGc4Lceg+leX16J4Ggkh0EtIuBLMzp7jAH8wauE3J2ObEYWFGHMnqdHRRRWp5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dX02PVbBrWRtuSCrYztPrj6Zry6/s5bC6e3nUq69Qa9frjfH9ouy2uki+YkrI4/DGff/D2rOpG6uduDrOE+XoziqKKK5j2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3vD3hqfVWjuJsx2WTls8tjsP8AH2NejQxJBCkUS7Y41CqPQDgVj+EIbiDQIVuMgMS0akYKqf8AE5P0IrbrqhFJHgYmrKpN3eiCiiir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fxVBHPoNx5rhFjG8HbuOR0A575x+P41sVleJkaTw9eKilm2A4AyeopPYqGkkeW0UUVxn0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UkEL3FxHBEMySMEUZxkk4FAm7alnR7E6jqtva4JV3G/BxhRy36ZrsNY8OaVbyWc0cLJvuYojGp+VgW5znnp/L8a2tI0i10m2WKBAXx80pHzMe/4cdKdfp59zZ2+zI8zzmPHyhOnX/aK9O2a6YwstTxK2Kc5px0SL1FFFaH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V1K5is9OuLidQ8aISVP8AF7fj0q1Wb4ge2TR5/tomMBwGEIy3X8h+NDHFXaR5ZI2+RnxjcScU2nzeUJWEJcx5+UuACR7gUyuJn0sdkFFFFB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aOjaNc6xcGOAAInLyNwB7fWvQNJ8PWGlqdkYmkLbhLIoLDngD0x7Vj/D64d7S8tzjZG6up75YEH/ANBH6111dNOKtc8TGVZuo4N6BWXZxT31xDqNztRFQ+RCvO3cB8xbuTzx6Ed6SGzN/bfaJLm8iaZzIuyYrhP4RgcDjB+taNvCtvbxQISVjQICxycAY5rQ4yS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fUHaOwuHUISsZbDruUgDkEVYqtqMcsun3EcChpHjZVBOByMf5/pQB5E7F3Zj1Y5pKkuIpIJ3imBEinDA9c1HXEz6aNml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2vDuv/2H9o/0bz/O2/8ALTbjGfY+tdimpW+vtBBZ3H7lgz3KcrJgbfl+hLDOODgjNeaV3OgaS2hSxX8zebFPAQ7xDeI84YHjquB1Gefbmtqbe3Q83G06aXO/iZ1iqqKFRQqqMAAYAFOpqsrqGRgysMgg5BFOrc8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PPGGlzQ6rJcxxYhmOVwcljxuOPqa5uvZWVXUq6hlYYIIyCKxbzwppd3MZWjeMnqI2wDWUqd3dHoUMbyR5ZrQ80orW8Q6NJpF4QFP2dz+6bOcj/AB/z6Vk1g007M9SnUjUipRCiiikaBRRRQAUUVp+HLOK/1y2t51LRMSWA74Un+YFNK7sROShFyfQ1vCfh77cJLq+h/wBGZCseeCWyPmH05qxf+BnDBrG4UqW5WQY2jI79+Mk12iqqKFRQqqMAAYAFOrp5Fax4csVUc3NOx5zqHhC/srczKyTKoJfYen5/561z7IyHDqVPoRivZq8u8UTtca/dFgAUfZx3A4FZ1IJK6O3CYmpUlyy1MmiiisT0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07PxDqljapbW11siTO1fLU4yc9SPU1mUUJtbEyjGStJXPTfC2qJqWlRqFKyW6LG+WBzgYzgcjOO4H44rary7w3q50jUldj/o8uElBJwBn72B3H+I716ejrIivGwZGGVZTkEeorqhLmR4eKo+ynpsx1FUZ9Y0+2vo7KW5UXMhCiMAk5PQHA4696h1HxBp2mXaW91MQ7DJ2ru2DtnHPNVdGCpydrLc1KKz9K1mz1fz/ALIznyW2tuXGQehHscH346VZu7u3sohLdTJEhYIGc4GT0/z+NF1uJwknytak9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O1bRrXWFiW6MgERJXY2Ov4e1YN/4HiYA2E5Q9xKc/jkfyrr6KTinuaQqzh8LPK9W0O80nBuApRiQrKc5x39vxrMr13UrKO/sZbeREfcDs39A3Y15/beEtTuLl4jGIlQ4LycD8PX8KwnT10PTw+MTi/aPVGFVm1068vQxtbaWUL1KLnH+cV3tp4P02B90oa4BRV2vwNw6tx6+n863YIIraBIYEEcaDCqOgpql3IqZh/IvvOL0fwdJNaSvqBMEjgeUOGKjuSPX+WK1vDfht9Hu57iWVXZ0CIFJOBnJzwPQV0VFaqCRxTxFSd7vcKKKKowOO8U+J5ra5m0+xKjC7ZJR95Seu0g/wD6jmuKJJJJOSe9WL6EpqE0SrJkOeGXDfiO1aek+Fr7VLczgpBHnCmTPzeuK5pc0me5S9lQppt7mHRXV23ge7N0VuJ41hXHzrzu+g/LritZPBGmgIGkmbC4Y7sZPHPt34oVKQpY6kttTz6iuo8XaALFhd2qhbc4XYP4Tj/62f8APPP2tjc3k8cMELs8hwvHH51Li07G1OvCcOe9ivRWtregXWjCN5iskb8eYnTd6flWTSaa0ZpCcZrmjsFFFFI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QcEH0rZvfFGo3MMMMUpto40VSIjtLEDk5GMfQcVi0U02tjOVOMmnJbDlkdJBIjssincGBwQfXNDu0hy7FiABknPAGAPyFNopF2Jbe5ntXL200kLkYLRsVJHpxSTzzXEhknleWQ9WdixP4mo6KAsr3N3RfFN5pMS25RJ7Zc4jPylep4Ye575/CustPFumS2Mc91MtvIxIMXzOVx9B6Y5/wrzatPw5aQ32uWtvcKWiYsWGcZwpOP0rSM5LQ5K+GpSTm1broenWt1BeQia2lSWM/xKc/h9ampkcaRIEiRUQdFUYAp9dJ4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nw6NYxX8t6IQ00h3ZYZ2nrkfj/APWrQoooC9wooooAKaqqihUUKqjAAGABTqKAKmqafFqdhJazcBxw2ASp7EV5prGi3ejzBLkKUb7siH5Wr1aue8aWLXmkCSKIvJA27I7Ljnjv2qJxujrwtd05JdGec0UUVynu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anhu9ksdZgaKJJGlYRYYZIDMM7eRg9vxrLqeyu5LG8iuoQpkibcA65Bpp2ZFSPNFo9gormrDxpp9y0cdxHJbSOcEsQUX0+b8u3f8a2LXVrC8u3tba5SaZF3kJkjHH8XQ9R3rqUk9j5+VGpD4kXaKKKo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q6lXUMrDBBGQRTqKAONvPBJkubiaGYCMktHGOvQnHPvgdfU+1cdPBJbzNFKpV1OCCK9jry/wAU3cd5rk7xpgKdm4NuD44BHtjH+NY1IpK56eCrVJT5W7qxkUUUVg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q+F51t/EVk7gkF9nHqwKj9TWVV3RATrdhgZ/0iP/ANCFNbmdRXg0+x61RRRXYfN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C+M9DS3aTU45MCWQBk9CR1/nXdVznjr/kAj/rsv8jUzV4s3w8nGrG3c87ooorkPo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r8C6W0142pOcRwZROeS5HP4YP61yldx8PZ2a1vbcgbI3Vwe+WBB/8AQRV0/iOXGNqi7HX0UUV1Hg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WF4xhaTQpZE2Ax8lioJ2nqB6ZOK3apayrPpF0ECFvLJ+cZHHOfr6e+KT1RUXyyTPJaKKK4z6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QCSABkntXo/hDSZNM01muECTztuI7hccA+/X865Hwrpk9/q0UseFjtnWV2IODhhx9ev5V6bW9KPU8rHVv+Xa+YUUUVseY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ZfiVHk0C7WNSzbQQMZ7itSuN8daqyBNNiIwwDyENz7KR+vPtUydlc1owc5qKOKooorkPo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QfBmq2lxaCwig8iaFAxA5EnQFs+ue3uPw6avGK9H8H6u+pac0U5Z57bCs7HO8HOD9eMfhnvXRTnfRnj4vDcn7yOx0FFFFann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Vy7x2srxLukVCVXGcnHAryS9up7y7knuXZpHPO7t7V7BXAeO7eCHUYXiTa8ibnwOM5PP1P+c5rOqro7cDNRqWtucvRRRXMe2FFFFABRRRQAUUUUAFFFFABRRRQAUUUUAFFFFABRRRQAUUVIlvNIjOkbFEXczY4A6ZoJbS3I6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aZqdzpVz59oyqxGGDKCGGQcfp2qnRRexLipKzPT9F8R2esExoDDOAP3cjD5jgk7ecnGPStivGK9K8H6hcahoxe6fe8UhjDnqwABGfU89a6ITvozyMVhVTXPHY3aKKK1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h/Hou3uYN0eLZAdhBzuPBY47dhzXcVT1fH9k3RaATgRMfLbo3HepkrqxrRn7OakeSUUr5Ltldpz0xjFJXIfRIKv6PpM+sXZt4Cq4UszN0AqhXe+AoiunzyNFKpdhh2+44Gfu+4Oc/hVwjzM58VVdKndbmfe+BriNd1ncLNgfdYbST/L9a27fwhpUMrO8bTAjCq54A49O/H61v0V0KEV0PGliKslZyObvfBenXBLW7PbsSOB8ygewqv4i0zTdM8PrBHAXmyVhOMvknJJ9QOme2RXWUUcqEq09Lu9jh/DXhu21LSDLfRSo/nNtYHaWXA9R65rZufCGlzQBI0aFwMb1PJOOp/8ArYrfooUUlYc685S5r2PIL+1ayvZrZjkxsVz64qvXpGs+FrTUQ0kX7mcsXLZJDE+vp/niuen8Gz2lrPcTzrIsaFgkIJJP49B6ntWMqbvoenSxsHFc71OYopXUo7KeqnFABJAAyT2rI7r6XEp0cbyyLHGjO7HCqoySfpXQaT4Qvb5fMuW+yRhsFXQ7zxnOP8967ew0mx05FW2t0Vl/jIyxOMZzWkabe5xVsbCGkdWeZ3ek3lm0UdxCUklXeEJGQvqfSobS0nvLpLa3jLyscBfT6+lepxadDFqs+oAkyzIqc/wgdcfXj8qLbS7S1vZbuGMLJIoTgABR6AD1wDV+yRzLHyS1Rxdv4J1CaEO80MTZIKNnIwceldlY6Ylno66cZC6BGQuAFOGJ/wAav0VooqOxyVK9SrpJnj13C1vcyRtG0ZU42t1FQ16PrvhaHVrxLlZjDIeJDjOQOhA9e3+eeC1KyfT76W1kzujOMkYz7j1HvXPODWp6+GxEaiUepVoooqDr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0BoepNZpdi1kMTsqrgcnPQ49Dkc1b1bw5PpVlDPKS7OPmCjIRvQn6f19KrkZg8RTTSvuYlFKylThgQfQ0lSbBWp4clul1m0itpJVEkyeYsbEBlBycgdRjP61b0vwnfajaC43pArH5RIDlhgEEe3NdDofhI6ZewXkt1vlj3ZRV+U5BHX8a0jCV7nHWxVJRcb3Z09FFFdJ4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Pinw4bSQ3NlC5gIy53ZwSTxjr6f/AKzXLV6tq+mQ6haykxkz+WVRlbaTyCB9Mgdf0rzXUNOutNuPLu4dh6gZyCPrXPUjbVHr4KvzLkk9ehTr1vSY7SLTLdLBt1ttyhz1zzn65zXnetWtp/o15p0E62twjNhx90hiCOM+nvXo+neWNNtfIDrF5KbA/wB4LgYz71VNWbMsbUU4RfqWaKKK2PNCiiigAooooAKr3yXElnLHauqTMuFZs4Ge/HNWKKAOLm8CMXQxX24Fv3hdcED29TW/pGgWWkrmFN8x5MrgFh7D0H+ea1aKlRS2NZV6k1aT0CiiiqMgooooAKKKKACsrVNAstRE0jwr9pdcCQk8EDj8K1aKBptao8eu7WW0uJIZlKsjFT+FQ133jyBTpcc/lpvWQLvPXHPH+f61xC2dy8BnWF/KUEl8ccY/xH5iuWcLOyPdw+IVSnzS06EFFFFQd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YsLGfUbpba2UNIwJAJA6VXrqPAlnJLqb3SuypCuGA6NkdD/P8PpVRV3Yxr1PZ03I6nw1Z3Vho0dteBFdGbaFOcAnPJ9ck/pWlNDFOoWaJJFBzh1BGfxqSiupK2h8/KTk3J9Tlte8Jwz2wbTIUjmU5Zc/f/EmotO8L6bf6dbuwmjljyk65wd4yD9OcY9scc111MWNFdnVFDvjcwHLY6ZpcqvctVqijypjbaBLa2igjzsiQIueuAMCpaKKo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K8Q6R/bFgIUZElVtysw6eoz2/wDrVq0UPUcZOLujJ0TRv7M01rOeRLhHO8qU4B4yPcZHHFa1FFC0CTcndhRRRQIKKKKACiiigAooooAKKKKACiiigAooooAKKKKACiiigCve2VtfwiG7iEsYO7aSRz+FS+WnleVsXy8bdmOMemPSn0UAea69oNxa6lctDC/2QNuV9p2gEZxnnvxWFXsrKrqVdQysMEEZBFeU67bC01m6iWMxoJCUB9M8da56kLao9fB4iU3yS7FCiil2nbuwducZ7VkegJ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DkBg0KzVtm5owxKADORx06nGBn2715XXovgtL9NLcXu/y9w8kSZ3Bdo6Z/h6Yx71rS3PPx6vBO50VFFFdB4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5d4ouku9euZImVkBCAryDgY6/5/HrXqNct4h0fTbGwv9QMYe4lOVMh4DE9gMeue/Somro6sLUVOd2rs4SGKSeRY4kZ3Y4CqMk16WnhmwTTmsV8zymcuWyC3IAIBxwOB0rzizvLiwuVuLWTy5VzhsA9Rjoa7vwx4lk1a4lt7zyI5cAxKgI39d3Unpx+tZU2tmduNjUa5o7I4O8EQu5lt1ZYQ5CBjk47Z96hr1C68N6ZdSyyyQYklOSwPIOck8+tZ9x4J0827i3klWUj5S7Aj+VN0mKGPgklJM8/oqa7t3tLqS3k+/GxVvrUNY7HoJqSugooooK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pbe3muphFbxNLIeiqMmur0nwU7OzamSqbcBEYbt3HOeRjrVRi5bGFWvTpfEzkNjfL8p+bpx1rdg8I6pNZicRBHLYETnDY9TnpXfw6dZQBBFaQr5eNp2DIx05q1WypLqedPHzfwqxw+n+CLgXEEl5NF5QIaSMZJP+z/Su4oorRRUdjjqVZ1XebCiiim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TVAzabcBLcXDbOIj0b/AD14544q3RQB5dN4b1eNEkazdvM5CoMkfUDpWx4T8P38Opx31zGYEhJG2QYZsqRwPxFdzRWappO51yxlSUXHQKKKjnnitoHmncRxoMsx6CtDkOM8caSUc6oJQQ7KhTGMccfXpXH1ueKNc/te7VIeLaHIQ/3j/e5AI4xxWHXLNpy0PfwsZxpJTCiiioO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0aq8iq7hFJALEEhR68V3tt4M0trZC08s24bvMRgAw7EdexqowctjnrYiNG3N1MvwFp5lvpb90/dwrsQn++fT6DP/fQrvKrWFjBp1oltbJsjX8yfU+9Wa6Yx5VY8WvV9rNyCiiiqM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EOuw6NbdA9zID5cfb6n2/n/AC4C71zUr23MFxdO8RwCmBg46fX+vHpU3ie++365cOrbo4z5aYbIwOMj6nJrJrmnNt2PbwuHjGCk1qFFFFZ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aug2On3szrqF6tsFK7Q3G8c556Dp+tem20CW1tFBHnZEgRc9cAYFeO16F4I1MXWl/ZJZQZ7ckKpJ3eXxg89cEkcdBitqUlseZjqUrc99Ox0tFFFb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R1bUf7LsjdGF5lU4YL24PP0zgfj+FcPrXiy51OHyIolt4SPnXIcvz6kV3epafBqVm9vOuQeVPPytggH9a8rv7Y2V9NbFgxicqSPasqja2PQwMKc21Jaleiiiuc9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8ERRS68PNCEpGzIHGfmyOnv1Pf+tc/Wz4TuprbX7cQoX80+W6jup6n8MZ/Cqh8SMcQm6Ukux6dRRRXWfO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OzJBIyMisqkgucKDjv7V5HfXLXd7NcPt3SOWO0YFeh+LtT/ALP0hkQ4muMxr7Duenp/OvNawqvoepl8N5sKKKKxPUCiiigAooooAKKKKACiiigAooooAKKKKACiiigAooooAKKKKACiiigAooooAKKKKACiiigAooooAKKKKACiiigAooooAKKKKACiiigAooooAKKKKACiiigAooooAKKKKACiiigAooooAKKKKACiiigAooooAKKKKACiiigAooooAKKKKACiiigAooooAKKKKACiiigAooooAKKKKACiiigAooooAKKKKACiiigAooooAKKKKACiiigAooooAKKKKACiiigAoor0Twnptm2hQTyWsTTSg7mdAc4YgdfaqhHmdjnxFb2Mea1zz/yJv+eT/wDfJrQ07w/qOosnlW7JG3/LRxhcZwa9TorZUkefLMJtaI8813wx/ZOlRTiXzZC+JD0xx0A/A81zdeqeJIXn0C8jiXcxTOM46EE/oK8rrOpFJ6HVgqsqkXzO4UUVq+GbaC8123t7mPzIn3ZUnHRSf6VCV3Y65y5IuXYyqK9HPg7STP5uyXG7Ozf8v06dKwNb8HzWaPcWT+bCvJQ/eUc/n2q3SkjlhjqUnZ6HL1ft9JuLjSp9RXb5MLbTk8k/5I/OqFd54Ij0+WznMCyCcqqXEcjZU9cEDpg89enI+qgk3ZmmJqSpw5omR4f8LDVtON1LO8OXKoNmcgY5HPrkfhWvb+B7WO5SSa5eWNTkx7cA+2c11EcaRIEiRUQdFUYAp9bqCR5M8VUk207DVVUUKihVUYAAwAKdRRVnM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ZlRSzsFVRkknAAoAz9csba8sJXuIhI0MbtHkn5Tj/61eVV1PiPxW935tnYYW2YbWkx8z+uPQGuWrnqSTeh7OCpThFuXUKKKKyO8KKKKACiiigAooooAKKKKACiiigAooooAKKKKACiiigAooooAKKKKACiiigAooooAKKKKACiiigAooooAKKKKACiiprS0nvblLe2jLyOcACgTaSux0dnK1lJeFD5CME3erHt/Wq9en/8ACO2h0IaXk7R8wkxzv/vfr+VcLceHdUiuJI0s5pFViA6oSG9xWkqbWxxUcXCbfM7dvQyqKnezuI2dXhdWQ4YEcg1NNo+o28TSzWU0cajLMy4AqOV9jq9rT/mX3lKiiikaBRRRQAUUUUAFFFFABRRRQAUUUUAFFFFABRRRQAUUUUAFFFFABRRRQAUUUUAFFFFABRRRQAUUUUAFFFFABRRRQAUUUUAFFFFABRRRQAUUUUAFFFFABRRRQAUUUUAFFFFABRRRQAUUUUAFFFFABRRRQAUUUUAFem+Erp7nQYVlDiSAmI7lxkDpj8CB+FeZgkEEHBHevYLSVZrSGWMOEeNWUP8AeAI7+9bUtzzcwfupWJqKKK3PJCud1PwfYXr+ZATauTltgyp69vx/SuiopNJ7lRnKDvF2PMr7wtqlnKFWA3Cno8QyO35da6PQPCr6bd217PIGlVW3IDgISMenPBPp+NdVRUqnFO50TxdWceVsKzPEMV3Po88Vj/rGGD1zt74x3/8Ar1p1i+LNSbTtHcwvsmlOxCGww9SP896p7GEE3JJHnVva+ZdpbzSpb7zjfJnaPr7e9d34dsLHQwqTXsD3d2AUIYYZc8BfXOfx/CvPKnsHmjv7d7ePzJkkVkTGdzA5ArmjJJ7Ht16MqkbOVkewUUUV1Hg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KrlbfQrkecIpJFwg3YLcjIHrxWxXFeN9LvZ7tLuJWmiCEbVX/VgcnP6n/wDVUydloa0YxlUSk7I42ilIIJBGCO1dSfAt4Y0ZLqHcUBZXBG1u4yM5+tcqi3se9UrQp25nucrRXQw+DdWklCyJHEp6uXBA/KqGt6T/AGPdJbtOkzlAzbf4T6f5+tNwaV2THEU5S5Yu7M2iiipNwooooAKKKKACiiigAooooAKKKKACiiigAooooAKKKKACiiigAooooAKKKKACiiigAooooAKKKKACiivQfB2l2g0m3vXtU+0Nu/eHJJAbg4PTp2/rVRjzOxhXrKjHmtc5jRvDV7qjb2UwW/8Az0cdecHHqetd5pGi2mkQhYEzKVAeU/eb/CtGiuiMFE8atiJ1d9uwUUUVZzhVLWLdLrSbqGVtqGMkn0xz+XFXaraheR6fZS3Uys0cYyQgyeuKBq99DyV4JFLfI5Ud9pHFR113ifxTFeW72OngPDIB5krKRnkHAB+neuRrkkknofQUJTnG81YKKKKk3CiiigAooooAKKKKACiiigAooooAKKKKACiiigAooooAKKKKACiiigAooooAKKKKACiiigAooooAKKKKACiiigAooooAKKKKACiiigAooooAKKKKACiiigAooooAKKKKACiiigAooooAKKKKACitLTdB1HU9rW8BETdJX4Xrg8/56V2Fh4M0+BImut88oHzjdhCfp1q4wbOWriqdPTdnnyoznCKWPoBmvY4ZUmhSWM5R1DKcYyD04NMhtLeBi0NvFGxGMogBx+FTVvCHKeXiMR7e2lrBRRRVnKFFFFABRRRQAVS1HSrXUwgu0LhAwUZ6E45+vFXaKATtscB4g8Ky2syNpsUs8b9VC5K/XH+fyrf0Lw1ZWaWt48UhuvKUsshyEcgZ49Qa6CipUEnc3liKkocjYUUUVR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n0yxuVcTWkTb+WO0An8RzVuiigArhfHlhHFcxXoc75vlKn2A6f59a7quD8eX/AJt9HZKvEK7iSOpODx+GKip8J04Tm9srHKUUUVynvhRRRQAUUUUAFFFFABRRRQAUUUUAFFFFABRRRQAUUUUAFFFFABRRRQAUUUUAFFFFABRRRQAUUUqoznCKWPoBmgTdty1puny6nO0FuyecF3KjMBv55A98c/QGvV7aBLa2igjzsiQIueuAMCuO8K+HL63voNRuQIVQsPKbO85UjP6121dNONlqeLjaqnO0XdIKKKK0OIKKKKACvOvGWqveao9qjSLDB8hQtwzAnnHSvRa4Dx1ZRQX8dxGyhphlkB5z649P65rOp8J14NpVlc5eiiiuY90KKKKACiiigAooooAKKKKACiiigAooooAKKKKACiiigAooooAKKKKACiiigAooooAKKKKACiiigAooooAKKKKACiiigAooooAKKKKACiiigAooooAKKKKACiiigAooooAKKKKACiiigAooooAK6fwhoEOo77y7CyW6ExiPJBLYByfbBrmK9E8DQSQ6CWkXAlmZ09xgD+YNaU1eRx4ybhS0Z0EcaRIEiRUQdFUYAp9FFdJ4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p43tLhrZJraNPLz++ZYxvPYZbrj2/wDrV1dFJq6sVCXJJS7HjLKVOGBB9DSV1njLRZRftfWtu7Rum+UqOFI6n245rk65ZR5XY+go1VVgpIKKKKk2CiiigAooooAKKKKACiiigAooooAKKKKACiiigAooooAKKKKACiiigAooooAKUAkgAZJ7UldN4K0k3eofbJ4mMEHKNnAMmRj645P5U4q7sZVaipwcmQeH/DU2qSF7lZYLUDIfHLnOMDP4813enaVZaYm20gVGxgvjLN9T+FXaK6oxUTw62InVeuwUUUVRgFFFFABVe7vrWxj8y7uI4VwSNzYJx6Dv9BVisbxRZW91pE0kxjV4VJR3OAucZ/E9B70mVFJySZhHxvMuqMggjlshIQCikSMvYjJ698Y/KqXjVrmfVPMe3eOCMeWjsuN2Op9xk/yrnVZ4pA6MVdDkMp5BHcEVo6nrl1qtpbw3e1pIWY+YBgsDjGQOOOf0/Hn57ppnsrDqE4ypr1MyiiisztCiiigAooooAKKKKACiiigAooooAKKKKACiiigAooooAKKKKACiiigAooooAKKKKACiiigAooooAKKKKACiiigAooooAKKKKACiiigAooooAKKKKACiiigAooooAKKKKACiiigAooooAKKKKACvZIYkghSKJdscahVHoBwK8r03Rb7UpEEEDeWzbTKwwq9+T9K9Xrekmrnk4+cZOKT2uFFFFbHm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XMP2i1lh3bfMQpnGcZGK8jvLZ7O8mtpCC0TlCR0ODXqeq6ra6Tama5kAYg+WmeXIHQfpz2zXll5cveXk1zIAGlcuQOgyaxq2PTy9STb6ENFFFYHqhRRRQAUUUUAFFFFABRRRQAUUUUAFFFFABRRRQAUUUUAFFFFABRRRQAUUUUAFeqeG7cW3h+yjDbsxB84/vfNj9a850X7EdThXUUZoGYKSGChTnqfb16V6uqqihUUKqjAAGABW1JdTy8wm9IWHUUUVueWFFFFABRRRQAVh+MTEPD83mnBJAQbc5b8uO/PFR+KNdudG8gWyQOXzkSZJH4AjH/6/SuN1XxBfatAkNyUCIxb5ARnPQHnt0FZzmlodmHw05tTW1zKooormPcCiiigAooooAKKKKACiiigAooooAKKKKACiiigAooooAKKKKACiiigAooooAKKKKACiiigAooooAKKKKACiiigAooooAKKKKACiiigAooooAKKKKACiiigAooooAKKKKACiiigAooooAKKKKACuo8I+H01DF/cP+7hlwI8ffIGefbkfrXL13PgvWrY28OlMjpONxU5JV+/4Hrx0498VdO19TkxbmqT5P6R1iqqKFRQqqMAAYAFOoorqP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rqV9DptjLdTEAIOATjcewH1rzA6verfzXkE7wSTSeYwjYhSc5AI7ge9RKaidNDDSrXt0PVpZY4I2kmkWONerOcAfjXD+IfFGoQatNb2M3kxQnYR5akkjqec1g6pq95q0oe7kyFztRRhV+g/wAao1lKpfRHdQwSg+aevkPmmluJTLPI8sjdXdiSfxNMoorI9AKKKKBhRRRQAUUUUAFFFFABRRRQAUUUUAFFFFABRRRQAUUUUAFFFFABRRRQAUUUUAFdX4a1/UrzX4Y7mV7hJEZCoAUL33YGBnjr6VyldX8P4JDqVzcBf3aQ7CfckEf+gmrhfmObFKPsm2jvKKKK6jwAooooAKKKKAKmoxQPZyyXECTCONmAYc9Ox7dOteSyHMjHbt5Py+ntXstcp4r0Wyg0uW7gtUSQNl3BxgHPv646VnUjzI7MJWVKVmtzg6KKK5j3AooooAKKKKACiiigAooooAKKKKACiiigAooooAKKKKACiiigAooooAKKKKACiiigAooooAKKKKACiiigAooooAKKKKACiiigAooooAKKKKACiiigAooooAKKKKACiiigAooooAKKKKACiiigAqexguLm9hiswxuGb5NpwQRznPbHXNQV2Hw+gheW8maMGaPaFYjlQc5x+VVFXdjGvU9nTcjtV3BQHILY5IGAT9KdRRXWfO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VHWrt7DSLq5iGZET5fYngH9aBpXdjkfG+rme4/s2MDy4WDMwbO446YxxjJ71ylOd2kdnkYs7HLMxySfU02uSUuZ3PoaNJUoKKCiiipNgooooAKKKKACiiigAooooAKKKKACiiigAooooAKKKKACiiigAooooAKKKKACiiigAooooAK9N8JWP2HQYQwIeb96wPv0/QCvMq9jt08u3iQlztQD94ct07nua2pLVs83MJNRjHuSUUUVueSFFFFABRRRQBU1HUbbTLX7RduUTO0YBJY4zgflXmOp6teapIGup2kVM7AQAAPoK6P4gXGZbS22dFL7s+px0/D9a46uerJ3sevgaMVH2j3Ciiisj0QooooAKKKKACiiigAooooAKKKKACiiigAooooAKKKKACiiigAooooAKKKKACiiigAooooAKKKKACiiigAooooAKKKKACiiigAooooAKKKKACiiigAooooAKKKKACiiigAooooAKKKKACiiut8KaBYapYG6uRIzpMVKhsKQAD/WqjHmdjGtVVKPMzAsdHv9Qk2W1uzY6k8AfUnpXpmlWEenWMMCogkVFWRlH3iByc/XNXaK6IwUTxa+IlW3Ciiir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6nZi/06e1Jx5i4HOOeo/DNWqKAPH721azuXhY52kjOMZx7HkfjUFepat4fsdVYSTR7ZsjMi8Egdj+H9PpXAeIbS3sdXltrRt0cYAzkE5xzmuacOXU9rDYr2toPczKKKKzO4KKKKACiiigAooooAKKKKACiiigAooooAKKKKACiiigAooooAKKKKACiiigAooooAKKKmtraa6mjihQs0jBB6ZPvQS2krshr1zS45I9Nt0muRdOEGZhyH9Dnvx379a8+PhPV/O8oW+Tt3Z3DH0z0zXZeGJr9rI21/aeR9nVEjbaRvUDHQ9+P17VvTTT1PMxtSFSKcXsbVFFFbHmBRRRQAUUUUAcX4/uIgba3EQMxG4yEchc8Afjn/ADmuMrpfHUIj1kSbwWljDbccjt/SuarlqfEe7g0lRQUUUVB1hRRRQAUUUUAFFFFABRRRQAUUUUAFFFFABRRRQAUUUUAFFFFABRRRQAUUUUAFFFFABRRRQAUUUUAFFFFABRRRQAUUUUAFFFFABRRRQAUUUUAFFFFABRRRQAUUUUAFFFFABRRRQAUUUUAFdn4E1C0hintJZUjnkkDJuGN/QYBzyc9vfvzjjKcjtG6vGxV1OVZTgg+oqoy5XcxrUlVhys9lornfB+q3mqW9015KkhRxtwAGGR3A7enHrye3RV1J3VzwKkHCTiw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a5r9po6FJGLXLJuSMLn1wT04yPXNeYOxd2Y9WOa7nVvBsl5cSXEV8Wd3zibJ2r6ZySccVVi8CSkSGa7QH+AICc/U/lWM4ykz08NVoUY3vqzj6KnurOe1leOaKRCh53KR9KgrBqx6cZKSugooooKCiiigAooooAKKKKACiiigAooooAKKKKACiiigAooooAKKKKAFAJIAGSe1bFn4X1a6fb9maFQQC0vy4z3960vBejSyXqajcQkW6KTETjluBnHpyefUV3lbQp3V2eZicY4S5aZ57/wAITqX2ny98Xl4/1uePy6/pVmHwJcZbzruLG07dgPJ7Zz2ruaK09nE5HjKz+0YNj4R0y0dJGR53UD/WH5c8c4rahhigUrDEkak5wigDP4VJRVJJbHPKcpO8ncKKKKZIUUUUAFFFFABWJeeK9Jtkl23HnSoSBGin5iPfGMe9bLMqKWdgqqMkk4AFeRahOl1fzzxoI0dyVUdAOwqJy5VodeFoKtJqWyEvLua+upLi4cvI5ySf5VBRRXLue2koqyCiiigoKKKKACiiigAooooAKKKKACiiigAooooAKKKKACiiigAooooAKKKKACiiigAooooAKKKKACiiigAooooAKKKKACiiigAooooAKKKKACiiigAooooAKKKKACiiigAooooAKKKKACiirFtZXN1dJbQxM0r9Fxj8fpRa5Lko6tler2n6RfalzaW7OuSpfooIGcE1Z0/SL2HWrFLizkCtOvDIcMoIJ69sV6ZDDFApWGJI1JzhFAGfwrWFO+5xYjF8llCzuUNA0dNGsPJDB5XO6R8dT6D2FadFFdCVjx5Scndh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K4t4bqIxzxrIh7MOnuPQ15dr6QRazcxW0IhijbYFBJ6cZr1asSLwtpq3NxPLG0zSvvG9j8n45yec8monHmVjpw1ZUZOTPNACSABkntT7eCW6mWGCNpJG6KoyT3r1OLRNNik8xLKLdtCcjIwPY/SrENjaQSGSK2iR853BRkcY49Kj2PmdTzHtE4Kz8GancJvlMdvkAgOck59h0q1/wgl15Yxdw+Zk564x+X1ru6Kv2cTmeMrN7nBjwLe5Gbq3x/wL/CtyDwjYQ6ZJasS8khyZiOQe3Hp7f/Wx0FFNQitiJ4irPSTPPrzwVfxP/orJOpJx820ge+aw9R0650y5MF1GUbGR6Ee1eu1k6/oser2hUBVuF+454x9f8/1qJU10OiljZprn1R5dRXUv4Gv1RmW4gdgMhRkZ9ulQL4N1JbWSaUIHUHEStlj78fy61l7OXY7/AK3RtfmOdoqV7WeORo3hcOhwwx0PpTHjeM4dSv1FTZm6nF7MbRRRSLCiilwcZxx60CEopzRyIMujKPUjFaenaBfXy28wgcW0soQyAZIGeWx6D1ppNkSqQirtmr4U8Ni92X94M2//ACzTP3+oOcHIwQK6y30LS7Zi0VlECRg7vmH5GrsEEVtAkMCCONBhVHQVJXVGKijwa1aVWTbGqqooVFCqowABgAU6iiqMQooooAKKKKACiiigAooooAKKKKAKupf8gy7/AOuL/wDoJryKvZWVXUq6hlYYIIyCKzL/AMO6bfgCSARkd4sL/wDWrOcOY68LiFRbutzy2iu1v/AwZwbC4Cr3EuePxHX9KwY/DOqy+YVtHVY+7jaWHsO/SsXTkj04YulJXvYyKKluLea1mMVxE0Ug6qwwaiqDpTTV0FFFFAwooooAKKKKACiiigAooooAKKKKACiiigAooooAKKKKACiiigAooooAKKKKACiiigAooooAKKKKACiiigAooooAKKKKACiiigAooooAKKKKACiiigAooooAKKKKACiiigC5pFtJd6rbQxA7mkHIUNtGepB4IHXmvVxDEszTCJBKwwXCjcR9fwrzbwjd/ZPEFvl9iTZibjOc9B/31tr02uilsePmDftEvIKKKK1P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oVVLEKAWOSQOp6f0qK4s7a6z58EchI27mUZA9j1FT0UAcbqHgcPJusbhVU9Vl7fl/9aufHh7UX1CWzigLtEcF+i98HJ9cV6lRUOnFnVDGVYK17nL6d4KsoFVr12uZOpUHan09T+f4Vu/2ZYfL/ocA29AIwB0xVuiqSS2MJ1J1HeTuRTW8Fxjz4Y5dvTeoOPzp6qqKFRQqqMAAYAFOopkBRRRQAUUUUAFFFFABRRRQAUUUUAFFFFABRRRQAUUUUAFFFFAHC+PbER3cN4oH71drdSSR39uCK5KvW9U06HVLJrafIB5UjsfWvPtb8N3WksGH76BjhXXr9CPX/PasKkHe6PVweJio+zkzFooorE9MKKKKACiiigAooooAKKKKACiiigAooooAKKKKACiiigAooooAKKKKACiiigAooooAKKKKACiiigAooooAKKKKACiiigAooooAKKKKACiiigAooooAKKKKACiiigAooooA6vwPpbS3hv5oVaBFKxsSOHyOcfTNd5WJ4Ptlt/D8BUgmYmRsMCM9O3sBx2rbrrgrI+exM3Oo2woooq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rKrqVdQysMEEZBFOqK5nS1t5J5ThEGT7+31oA8o1O1ns7+WG5TZIDnGQeD06VUra8Sa2dYlizZi38sHBJyzfjgce1YtckrX0PoqDk6a5lZhRRRUmwUUUUAFFFFABRRRQAUUUUAFFFFABRRRQAUUUUAFFFFABRRRQAUUUUAFFFFABRRRQAUUUUAFFFFABRRRQAUUUUAFFFFABRRRQAUUUUAFFFFABRRRQAUUUUAFdJ4X8NR6tA11cyssKuUCLwW465/EfrWNpcNtcalBFezeTbs2Hf0/wyeM9q9Us5bSWD/QnheFTj9yQVB644+v61rTinqzgxtaUFyx69R1raw2dutvbRiOJM7VHbJz/AFqaiiug8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6jfQ6dZSXM7AKg4BONx7CrVcR4+u3aWC1SVDGo3Oqv8AMG9xn0xjjvUydlc1o0/aTUTntX1a41i6E9wEXaNqqgwAKoUUVyN31Z9DGKguWOwUUUUFBRRRQAUUUUAFFFFABRRRQAUUUUAFFFFABRRRQAUUUUAFFFFABRRRQAUUUUAFFFFABRRRQAUUUUAFFFFABRRRQAUUUUAFFFFABRRRQAUUUUAFFFFABRRRQAVatNRvbLAtbqaJQ2/arkKT7joeneqtPiieaVYokLu5wqqMkmhEySa12Ow0vxu8l0I9Tihjhb/lrGG+Tg9RznJwO1dhDMlxBHNE26ORQ6nGMgjIrx8xOGZSpygyR6V3ngZ2+xzxCaRo02FY3XGwkEsQfQn37E4Ga3pybdmeVi6FOMeeB1FFFFbH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iZHWQxMJTGSrKjAkMP4fY/WvIruWSe7mmmOZHcs31zXUeOJ5rXU4/s8rw+dD+98tiu/BI+bHXj1rka56srux6+BpcsfadwooorI9EKKKKACiiigAooooAKKKKACiiigAooooAKKKKACiiigAooooAKKKKACiiigAooooAKKKKACiiigAooooAKKKKACiiigAooooAKKKKACiiigAooooAKKKKACiiigAq5pFxLa6rbTQSRxSBwA8n3QDwc+2Cc1Tq/pi6WZF/tKS5UFsERICuPUnOevoD0prczqP3Xpc9Hn0Swmjul8nY11/rXU/Mec9T0q+qqihUUKqjAAGABUGnQRWthDDbytLCq/I7PuyvUc+np7VZrsPnG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8d6b5sEV+HC+UNjBmAz3GPfrXC169fWUN/AIbgEx7gxHHOO3/6ua8/8X2Fnp+ppHZgIpjBZAc7T/P35rGrH7R6eBr/8umYNFFFYHqhRRRQAUUUUAFFFFABRRRQAUUUUAFFFFABRRRQAUUUUAFFFFABRRRQAUUUUAFFFFABRRRQAUUUUAFFFFABRRRQAUUUUAFFFFABRRRQAUUUUAFFFFABRRRQAUUUUAFdP4Y0b7b59tfW0qQyokySjg4GcDp0Oc/8AAa5ivSfCGqjUdKELKqy2oWMhehXHyn9CPw960ppN6nFjZSjT9024YkghSKJdscahVHoBwKfRRXSe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B49hVNVikVcF4gXPqckD9BXf1x3jPXBGX0uO3Vm+VmkfnHf5R/X6jFRO3LqdOF5vapxVziaKKK5T3wooooAKKKKACiiigAooooAKKKKACiiigAooooAKKKKACiiigAooooAKKKKACiiigAooooAKKKKACiiigAooooAKKKKACiiigAooooAKKKKACiiigAooooAKKKKACu18CHTgsh3BdQOU2s/LL1yo/Dnr93PGa4qtrwf8A8jNZ/wDA/wD0BqqDtI58TDmpM9NooorrPn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sixRPJIcIgLMfQCvJ9Xuxfarc3Klisjkru647fpXoXiS31O5sHj0+VFQqfMUA729gfT9f5Vx2i+GbnULl0ukmtolVsSFOCwIGP5/lWVRN6I9DByhTTqSZhUVo6pol7pc4jmiLBs7XUZDYrPdWRtrDB9Kwaa3PUhUjNXixKKeIZSARG5B77TXS6b4OmurS0upZgFmYM0Y7RkZzn19sdxTUW9ialenTV5M56SzuIoEnkhdInztYjAOOtWzoGpmKKVLSSRJUEilBu4PSvUZoYp1CzRJIoOcOoIz+NOVVRQqKFVRgADAArb2SPNeYT6JHkp0y9Fsbk2sggGcyY+XrjrVSvXtRs01CxmtZGKrIMZHbvXlN9aS2N3JbzIUdD0NZzhy7HXhcS6zaluV6KKKzO0KKKKACiiigAooooAKKKKACiiigAooooAKKKKACiiigAooooAKKKKACiiigAooooAKKKKACiiigAooooAKKKKACiiigAooooAKKKKACrek3AtNWtLhpDGkcql2GeFzz09s1UooJaurM9PufFGj2z7GvFkbI/1QLjnvkccdetZ9143sI7VJLaKSaVjzE3yFR7nkflmuAorV1ZHFHAUlvdnscMyXEEc0Tbo5FDqcYyCMipK53wZqi32mfZvJEb2gVCV+6wOcH68HP59+OirdO6ueTUg6c3FhRRRT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oz6Pp1xcLPNaRtIpyDjvnOSOhq9RQCdhnlp5XlbF8vG3ZjjHpj0pVVUUKihVUYAAwAKdRQAUUUUAFct4m8MSajM97aPunIUGNjgHHHX/Pf6V1NFJpNWZcJyhLmiePXVrPZymK4jaNx2YYqGvYLqztryPZdQRyrgj51zjPp6VzF14FgYu1tdPHx8quuefc//AFqxlSfQ9Olj4tWmjhqK0NU0W90oI13GFWQkKQwOcfSqABJAAyT2rJprRnfGcZrmi9BKKfNFJBI0cqMjqcFWGCKZSKTT1QUUUUDCiiigAooooAKKKKACiiigAooooAKKKKACiiigAooooAKKKKACiiigAooooAKKKKACiiigAooooAKKKKACiiigAooooAKKKKALulancaXdpPBI4UMDJGGwJAOx/An6Zr1hHWRFeNgyMMqynII9RXjVd34E1Oa5t5rKeUN5AUxAn5tvOR7gcfTP0rWlLWx52Oo3j7RdDrKKKK6D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2m2eohBeQCUJnaCSMZ+lNtdI0+zAFvZxLhtwO3JB+p+lXaKB3drHK+MdCW5gk1GAHzowC6jJ3Adx9B/n14KvZWVXUq6hlYYIIyCK818VaT/AGZqTNFGy20pyhJzz3H51jVj1R6WBr2/dy+RiUUUVgeqFFFFABRRRQAUUUUAFFFFABRRRQAUUUUAFFFFABRRRQAUUUUAFFFFABRRRQAUUUUAFFFFABRRRQAUUUUAFFFFABRRRQAUUUUAFX9F1OTStRjuEYhCQsoCglkyCQM/SqFFCdiZRUlZnqHh/XU1uCZxF5MkTAMm7dwRwc4HofyrXrm/A9klvo32oOxe6JJB6LtJAxXSV1xu1qfPV1GNRqOwUUUVRk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WT4mtBdaHdBYlklRMoSBleQTgnpwK1qayq6lXUMrDBBGQRQNOzujxqipLj/j4k/3j/OmKpY4UEn0FcR9KndXEooooKCiiigAooooAKKKKACiiigAooooAKKKKACiiigAooooAKKKKACiiigAooooAKKKKACiiigAooooAKKKKACiiigAooooAKKKKAPQ/D+vabHp9jYvcxi5KrHsjjbGT0GcYzyMn1zV7V/ENhpO5JpN9wFyIUGSfqeg/GvLqK19q7HA8BByvc9F0XxbbalM8U8YtHAym5ywYAEsScADAHeuirxkHBBxn2r1LQ9ct9agd4UeOSPHmI3bI7HuOD+XSrpzvozlxeGVP3oLQ1KKKK1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Wu/BUNzeS3H2soHcsI1j4A9OtHhjw2bC4uZ7tVfOYowRnK/xHBHfoPbPrXU0VPKr3Nfb1OXkvoeceMtPhsdVDQKqJMu/YowAc/wD1jXP10/j3zP7Wh37dvlfJjrjPf8c1zIBJAAyT2rnqfEezhG3RTYlFOWN3YqqksOoxTag6bphRRSqjOcIpY+gGaAbtuJRU09pcWyo08LxiQBl3DGQehqGi1hKSkrphRRRQUFFFFABRRRQAUUUUAFFFFABRRRQAUUUUAFFFFABRRRQAUUUUAFFFFABRRRQAUUUUAFFFFABRRRQAUUUUAKASQAMk9q9A8FaQLOx+3TIRcTjAzxtTtx74z+VZHgbS1ubuS/lU7bcgR8cFiDn8uPzFd7W9OH2jycbiLv2S+YUUUVse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RvtIsNQlWS7t1ldRtBJPA/OplsLNGDJaQKynIIjAINWKKB3ZTttLsrS6e5t7dY5nBDMM9Cc4x+Arm7zwQs2otJBciK1fkqQSyn0HqK7Cik4p7lwqzg7xZyeoeCrMW5e1lmVo0Y7MBi/cD/Oat+FNAbSYZJ7pQLuTK8NnanHH4kZ/Kuhopcqvcp16jjyt6Fa/sYNRtHtrlN8bfmD6j3ryi8tntLqSCQYZGIr2CsnXNCt9WtmGFjn6rIB1Pof88Upw5kaYbEexlrszy6ir+qaPeaXKUuIztzgOPut9P0/OqFczTW57cJxmrxdwooopFhRRRQAUUUUAFFFFABRRRQAUUUUAFFFFABRRRQAUUUUAFFFFABRRRQAUUUUAFFFFABRRRQAUUUUAeg+Asf2HLjOftDZz/urXTV43DNLbyiWCR4pF6OjEEfiK6LTfGd9aQ+Xcqt0BjazHDduCe/GeeuT3reFRJWZ5WIwc5Sc463PQqKxrLxRpl6+1ZvKwpYtMQgGDjHJ6nOf84rZrVO550oyjo0F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2cF9bNBcJuRvzB9RXmuvaLNo91tb5oXPyP2P+f8+p9SrI8Rz6bDp7DUSoLqyxfLubOOw/L0HTPWonFNanRhqs6c/d1v0PL6KU4ycdKSuU98KKKKBhRRRQAUUUUAFFFFABRRRQAUUUUAFFFFABRRRQAUUUUAFFFFABRRRQAUUUUAFFFFABRRRQAUUUUAanhq2gu9ct4bmMyRNuyoBOflOM498V6hDEkEKRRLtjjUKo9AOBXnvgadYdf2MCTNEyLjseG5/BTXotdFLY8XHt+1t5BRRRWpw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28gsbV7i4kCIgJ5IBPHQep9q8p1K9fUL+a6kyDIxIUtnaOwz7V1/j+6kW3trUIPLkbeXweo4x0x39c/Tvw9c9WWtj18BSSj7R7sKKs6bZtf6jBaqSPNcKSBnA7n8Bmrut6Dc6TOwKPJb/wygcHr+R4rPlbVzsdWEZqDepk0UUUjUKKKKACiiigAooooAKKKKACiiigAooooAKKKKACiiigAooooAKKKKACiiigAooooAKKKKACruk6bNq18trAQCQWLHooHc/oPxqlXX+CdFd5Y9WkcosbMsaY+/wQTn05/Q1UFdmGIqezpuV9SSy8FzwanBLJcqYYijkrkEkckD05HX0NdpRRXUopbHhVKs6jvJ3Ciiim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54z0sXum/aY1zNb88DJK9x0/wA81wVrZ3N45S2geVgM4QZ44/xH5165PEs8EkLkhZFKkjrgjFQ2On22n28cNtEFVAQDjk5xkk++B+VZypqTudlHFypQcUrnH+EdDu4dXF1dxSQCFSVDoRvJBHXpxmu0ubaG7t3guE3xP95c4zU1FVGKirIwq1ZVZc0jBvfCWl3FuUghFvJnIdcn9Ca5TVvCt5ptv5+5ZY84OzJ2/XgV6TTJY1lieOQZRwVYeoNDgmVTxNSm9GeN0V1/iHwnDZ2T3dlI37vBZH5JyccY/DjFchXNKLjue3RrRrK8QoooqTYKKKKACiiigAooooAKKKKACiiigAooooAKKKKACiiigAooooAKKKKACiipbe3muphFbxNLIeiqMmgTaSuyKvTvCJ3eGrMn0cf+PtWRofgxY8T6rh25HkA8exJH+eldbHGkSBIkVEHRVGAK6KcGtWeRjMRCouWPTqPooorU88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LGssTxyDKOCrD1Brh/F+gW2nwJeWmIoywQx+/t+R/z07usXxZYG+0WTYAZIf3g6ZIHUZ7ev4VMldG1Co4VE7nmVFFFch9EFFFFABRRRQAUUUUAFFFFABRRRQAUUUUAFFFFABRRRQAUUUUAFFFFABW34QvVstdQyvHHFKjI7yHAUYyOfqorEopp2dyJwU4uL6np2o+J9MsFQ+cLneSMW7K5X681s143A6xzo7orqGBKtnB+uOa9gt0ijt4kgx5KoAm05G3HGPwrohJyPFxVCNGyRJRRRWh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WVXUq6hlYYIIyCKdRQB5FqNnPZXckU0RjIbpjgVVr1rVntYLGW6u4I5lgUsAyg8+g44ycV5RPKZ53lbALsTgDAFc1SKie3hK8qqs1t1GUUUVmdoUUUUAFFFFABRRRQAUUUUAFFFFABRRRQAUUUUAFFdD4Q0aDVbqd7r5oYQuUBxuJPH4fKfzrqdY8MWl/axR26pbNDnbtUfNx0J69hzWkabaucdXGRpz5GjzWirF9ZT2Fy0FwhV1OOar1m1Y6oyUldbBT4YpJ5FjiRndjgKoyTTQpOMAnJwPeuv8AANnOt3c3Tx7YwnlgsCCSSDx+XP1FVGPM7GVeqqUHLqWfCvhvyN1xqdmPMwDHvYMMEc5XsR7+vtXXUUV1JJKyPBqVJVJc0g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ni7T9Uv7fbZybrcDLwrwXIyc+46ceuOK88IIJBGCO1ezVy3izQrJrO61NVZLhVBOwgKxzjJH41lUhfVHfhMT7P3JbHA0UUVznshRRRQAUUUUAFFFFABVvTtMvNTlMdnCZCv3j0C9ep7dDTLCzlv7yK1gGXkYDOOg7k+wr07RtHg0a3aKB2bfguWxyQOv8A9atIQ5jjxWJ9krLcpW3hHSreeOUJJIUO4LIwIJ9+Oag1Pwda3t2Z4pjbhuqKmRn866WiujlWx46q1E+a7ueZX/hfUrQSSi3ZoVPB3Atj1IHSsZlKnDAg+hr2ase48NaZc3v2qWEliSWXd8rE9z3/AFrKVJdDtpY+S0mrnnFlZXGoXAgtYmkkPOB2GcZPtzUc8ElvM0UqlXU4IIr1XT9JstNybSBUdgAz92x/ntSXmjaffzebdWqSSYxkkj+VHstCv7QfNtoc38PFIF+SCAfLwfX71dnUcEEVtAkMCCONBhVHQVJWkVyqxw1qntZufcq3um2d+ALu3SXHc8H6ZHase+8HadcupgzbAAghOcnHB5/zx2roqKbSe5EZyj8LsZ9jo1jZQ26rbxtJCu0SFeSeCT9cjPtWhRRTE23qwoooo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zfi3V7OGzm02VpPOlQEbFDbecjPIx0/Wty+imns5YrabyZWXCv6f59a8t1SzvbW7f7cr+YzEl3/i96icmlodWFpRqT95lKiiiuU94KKUAkgAZJ7Vqad4d1LUdrRQFIif8AWSfKOuPx79KaTexE6kYK8nYteGvDh1gPPNJ5dtG235fvMeCR7cHr71qf8IKXu5CbpY7fnYFBZvbOcV0Hh7Sjo+mC2Zw8jOXcjpk8cfgBWpXRGCtqjxquKm5twloeY6r4Zv8ATFDsBNHjJePOB9f0/OsmWJ4ZWilQo6HDKwwQa9krkPHtiptYb1FQMH2Oe7ZHH8v5VM6aSujfD42cpKE+pl+BbpIdbMLR5aeMqr91I+b16ED9BXodcD4E01pr979wRHbgqh9WIx+gP6iu+qqfwmGNadXQKKKK0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G8Vxo2gXTsil0X5WI5XJGcVs0ySNJUKSoroeqsMg0McXZpnlmgaaNV1aK2fcIuWkK9lA/xwPxrtpfB2kyBAElTauPlf73ueOta1nptnYbvstukZY5LDkn8Tz2q1URgktTprYqVSV46FC00bTrJi1vZxIxIOSMkEdMZ6Vfooqzmbb3CiiigQVDc20F3CYriJZYz2YZ9qmooArWNjBp9t5FsmyMMWx9Tn/634VZoooBu+r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2Q==">
            <a:extLst>
              <a:ext uri="{FF2B5EF4-FFF2-40B4-BE49-F238E27FC236}">
                <a16:creationId xmlns:a16="http://schemas.microsoft.com/office/drawing/2014/main" id="{467148F3-1004-4160-9B2F-27739857244E}"/>
              </a:ext>
            </a:extLst>
          </p:cNvPr>
          <p:cNvSpPr>
            <a:spLocks noChangeAspect="1" noChangeArrowheads="1"/>
          </p:cNvSpPr>
          <p:nvPr/>
        </p:nvSpPr>
        <p:spPr bwMode="auto">
          <a:xfrm>
            <a:off x="4624754" y="3276600"/>
            <a:ext cx="1623646" cy="16236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6" descr="data:image/jpeg;base64,/9j/4AAQSkZJRgABAQEAAAAAAAD/2wBDABALDA4MChAODQ4SERATGCgaGBYWGDEjJR0oOjM9PDkzODdASFxOQERXRTc4UG1RV19iZ2hnPk1xeXBkeFxlZ2P/2wBDARESEhgVGC8aGi9jQjhCY2NjY2NjY2NjY2NjY2NjY2NjY2NjY2NjY2NjY2NjY2NjY2NjY2NjY2NjY2NjY2NjY2P/wAARCAZADC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qvfTtbWcsyLudV+Uep7frQBMzKilnYKqjJJOABSLIjnCurH2OayJGaWTzJGLNyBnsM5wP89hRG/lyLIACy8jI6cY/rXG8Ur6LQ39i7G1RWWl5OJSzuGU/wAAGAP6/wD6z7YuQXaTPsAKtjPPQ/St41oSdkzN05IsUUUVq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WfdXrGTyrdsbT879eR/CP6n8OvSE3dwY2USkEnIYAZX6cY/P1rGVeEXZmipyaua1FYzyyvKJDLIGAxgOQPyHFRlVMplKgyNwXxyfxrJ4uPRFKi+rNmGaKdS0MqSKDjKMCM/hUlZVnIY5/lTdvwpwOf8jJ/WtWt6VRVI3InHldgooorQgKKKKACiiigAooooAhubhLZVZ8nc21QOpPX+QJ/Cs2eeS52iTCqDnYvTPHU98HOOn04pLiYXN0ZFOY0GyMjv3J/HgfhkdaZXBXrO/LHY6adNWuwooorkNgqW3kEc6uegPNRUU07O6E1dWNjzov8Anqn/AH0KkrGjUPIqnoSBWzXpUarqXbRy1IKIUUUVuZhRRRQAUUUUAFFFFADJZUhjaSRtqr1NUFu5pbtCpKRHaPLIGffP59j296iu7g3MpQcRRORj++Rjn8CCP19KixnHsQR9RXHWr2lyxN4U7q7Nyiq0d7EUBdtrdxg0rXsKqSGLEDOAOT+ddCqwfUy5JdixRTUYOisOhGadWh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FNPHbqDK20McDgnJwT29gaAJahuLmO3A3klmztUdWx/n6ciqk9+7ZWEbByN55PfoPyPP5VUAxzySepJyTxjk965qmJjHSOprGk3uWLi7mmwsZ8pMndjksOg57ev9arsN5QuS5T7pY5I/E0UVxSqznuzoUFHYKKKKzKCiilwTwqlmPQDvQBZ0+NXmaQjPl8DoQCf1Bx+jVpVHBF5MQj3FsZ5P1qSvWpw5IpHFOXM7hRRRWhIUUUUAFFFNZlRSzsFVRkknAAoAdWPJcyyXErCRgiuyoAcYxgHp15B/OrVzfAxyJb58zGFcjgHOM89cdfQ8VRHA6k+5OT+dceIqq3LFm9KGt2AAVQqgADgAdqKKK4ToCiiigAooooAfC8aTxmXBXPAPPPUf4/hWwpDKGHQjIrKhs45SpvEZdzYhG5lJ+Ukk4PHGRg+h9a1FVUUKihVUYAAwAK9LDwlCOpyVJKT0HUUUV0GYUUVUuNRtbcfNKrMM/IhBbjOTj2wfyoAt0Vh3mri4jiS1l8tZlYFurg4GAAM88/4YOK2Id/kR+ZnftG7OM5xz04/KpUk9htWJKKKiuZvs9rLNt3eWhfGcZwM1QjDttwiKP/AKyNmRzz8zA4Jz3yealpFXDOxxukYsxAwCT7UtePNpybR3RvbUKKKKkZoWE4ZTCeGUZHI5H/ANb+oq5WNFMYJVkydo+8PUd+xPvx6Vs16eHnzQt2OSrG0gooorc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int4rhcSpnsCCQR9COR0FS0UAYk8C2168UTOUKB9rtnaTkcE884/D8eEp1ywmv3fKOicI3lgMpGQy568EE/8CPWm15de3tHY7Kd+XUKKKKxLCiiigApckcqxVh0I7UlFAG5RUKzJHbxNPKoLADc5A3HH86qzagSuLdR7PIDjt/DwfXrjpXryqRirtnEotuyNCisqO8nRnLSbwxyAwGF+mMfrmpU1Bgvzxgt6g4FZrEU+5XspGhRVOG/jfIkRoyAPcE98Y5/MCrEU0cwzG2evHQ/lWqnGWzIcWt0SVk3xP250Zy2FV1BHCjkce/Dc++K0ftEIlaIyAOoGQe34+vtWdfAG98xXVg0YXjnGCev/AH0P1rLENcj1Lpr3kQ0UUV5h1hRRRQAUUHO07SAexIzVmLTmlhVpLhkY84iAwAe3IOfrx9K0p03UdkTKajuVqKT7PqEYVGtfNYYBdJFwRjkjODn2xTFnQuI2DRyEZ2SKVb8j16HpRKlOO6BTi9mbduAttEqgABAAB24qWoLNt1smTkjip69SDvFM45aNhRRTWkRWVWdQzdATyf8AORVCHVzapJFfzS28gAaYurDDAg7ScHHcE/kOeOekrPuNJhZle1CW0gPO1flYYPBUEDv1rOpFyj7pUWk9TPsrCKa5dCxQogwU+UgZ+U853cAjPHfrkV0FUrGya2keSRw7MNowDxySSM+vHHsOuKtSypDG0kjbVXqaKcXGOu4Sd3oPrLu7v7SrRRf6k8M3/PQEEED25HPt6cllzcPdHaRth4IQ9SQQcn6EdB+vaKuatiPswNYUusgoooriOgKKKKACtOxkL2wBJLJ8pJB/Dk9eMc1mVo6fHiDzcn95yBnIx2I+v+FdWFvzPsY1rWLdFFFeg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bUfO+wym3z5gGQB1IHUDHcjIqzRQBhJt2LsxtxxjpiloMJtpDAwwAT5foUzxj6DAP/wBcElePOLjJpndF3VwoooqRhRRRQAUUUUAAVQcgAfh7k/zJ/OiiigAooooAKVWKnKkg+opKKAFPLFjyzck9zSUUUAFFFFABRRRQAVrW0iPCgBGQvIzzxWTSqxU5UkH1Fa0qvs3cicOZG3UF3DbzQ7boLsDAgk7cHPGD2NZxmlL7jK+fZiB27fh/P1NR4xn3JJ+prpeKXRGSovqx80L2kfl2VyDG7E7ZHPytnIwVGcdc5PpzWoLmAsyiaMsvUBhkVkUVmsS10K9l5mk9/bq7IG3MjKHC9VyMg+4+mf500zWk8oMiKWjPyO6g88cj0/TpWdsUvvIy3HP0GP5cUtN4qV9ECorqa8NxDPu8qQNtOCB25I/mD+VS1j2hEVzvUqhfAYkdR7+/YHtmr9+boWrfY8ebxjIB474yQMjrz6V1UqiqRuYzhyuxZrGnuPtjiQf6kYMYPc4PzfiD0/r0JbqW4TyXBVRxJ0+Y5Py8cYHGcdc47EUyuevW05Ua06fVhRRRXEbhRRRQAUUUUAPij86ZYv73Lc/wjr3B9sjpkVs1VsI2SEswwXOQPbt3/H8atV6dCHJD1OSpLmkFFFFb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eQC4gKfxA7kOcYI9+3ofYmssqynDqVbuD1FbdUr20DFp48hwMuAM78D09f/1emOevS51dbo1pz5XZlCigEMoZSCDyCO9FeadQUUUUAFFFFABRRRQAUUUUAFFFFABRRRQAUUUUAFFFFABRRRQAUUUUAFFFFABRRRQAUCS4WT5ZiqbcADOVPbvg9T29OtFFUpOOwmk9xEVURUUYVRgD2paKKkYUUUUAFFFFABSqyoys+7aCCdoycfT/ACfSkopp2dxPVG5RVCwnCgxO7HJyu45x7f5/wq/XrQmpq6OOUXF2YUUUV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JZFiieSQ4RAWY+gFZM0z3LhpBtVTlE/u8EZJ9eT7fzOdSoqauyowcmaf2u2yg+0RZk+584+b6etTVh0+KRoWyhxk5I7H61zrF90auj2Zs0UgIIyDkGlrsMAooqvJeQxg/NvYZ4TnkdR6A/Wk2lqxpX2LFFZ8moOW/dooAPVucjH6c/Wq5nmbbulclRjIOM/XFYSxMFtqaKlJmnLcRRMFdwGPYcnvz9ODVeTUFVyEiZ1HU5wT06D8+uOlUAAqhVAAHAA7UVzyxUnsjRUV1NpWV1DIwZWGQQcginVXsv8Aj1Tknr1Oe5qxXfF8yTOdqzsFFFFMQUUUUAFFFFABRRRQAUUUUAFFFFABRRRQAUUUUAFFFFABRRRQAUUUUAFFFFABRRRQAUUUUAFFFFABRRRQAUUUUAFFFFABRRRQAUUUUAFFFFABRRRQBXurhrfYREXVjgkH7vHHbp/9b1qrNfztjyBGnrvUtn8iKuXcAubdoi23JBBxnBBBH6ishWJyGRkZSQyt1B/zz+NcuInOFnF6G1OMZaMtJfzhRvEZbuQpA/nTftc/P7zuT0HFQUVyOtN9TbkiuhP9sn/56foKY00rSbzK+cY4Ygfl0/Go6Kn2k+7Hyx7EnnS/89X/AO+jWjZu72ytJjdz09MnH44rKq7ZXCRRSBztC/Nn1+g6k8frW+HnadmzOrHTQv0VH50X/PVP++hUld6aexzWCio5po4FDSNtBOB3yaoy38sn+rHlL74LdvwHcd/rUTqRhuVGLlsVmdJJpHjUqhY8MSSTnk89Pp2x+ASjDFy7uWdgAxIAzjPPA69voBRXmVGnJtHXFWVgoooqCgooooAKKKKACiiigAooooAKKKKACiiigAooooAKKKKACiiigAooooAKKKKACiiigAooooAKKKKACiiigAooooAKvWl4zSLDIpOR8rjnPsf8f8mjSgkHIOCK0p1HTd0TOKkrG3RVeznM8RLAhkO0kjAPAOR+f86sV6sXzK6ONqzsFF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XMP2i1lh3bfMQpnGcZGKxonLxqxXaSOVP8J7j8K3qx7lES7cxOrJJk4Xnaw4b2Hb3zurlxUbxv2NqLs7EdFFFeedJpw3NutsrLOHVUBz/ERgEcDvjBxjvTZb+NVPlgyNkjHQZGepPbjqM9azqK63ipdEYqiurLMt7K7DYQijsBknr+nT8qrKoUYH685oornlUlP4maKKjsFFFFQUFFFFAGhYzqUEODuAJ6cEZ/8Ar1crIt/M89DEASCM56Y7/pmtevTw8nKGvQ5KqtIKKKK3MwooooAKKKKACiiigAooooAKKKKACiiigAooooAKKKKACiiigAooooAKKKKACiiigAooooAKKKKACiiigAooooAKKKKACiiigAooooAKKKKACiiigArP1QRsoUbRNx8wOGVeeeOvfg8fXGKtXM628RdiMnhQT949hWUzM7l32725YqMZOMVz4ipyRt1ZrThd3EooorzTqCiiigAooooAKWMmIEREoGO47eMn1pKKabWwWFYlm3MctjGT1x/k0lFFF7gFFFFIAooooAKKKKACiiigAooooAKKKKACiiigAooooAKKKKACiiigAooooAKKKKACiiigAooooAKKKKACiiigAooooAKKKKACiiigCSGVoZN6d8bhgfMBnj9a1kYOisOhGaxa2IP9RH/uj+VduFk3dHPWS3JKKKK7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Ge6ig4Y5fGQi8k9fy6Hk8VmTyvNdCZWaPCNHhW6gn9DwOmD7ms51Yw3KjBy2NSedIUYll3bSyqT1x+Z9OgNUxqTvACsBjlPBDkEDjrx15+lVTyxY8s3JPc0lcksVJ/CjdUV1JJppJi29yVII2fw4OMjHfp39TUdFFc0pOWrZqklsFFFFSMKKKKACiiigAooooAKfHG0rhUGT/ACplT2LhLsZQHeNofPK9/wAj7d8de2lOKlJJsmTaV0aEEKwptXk9z61LRRXqpJKyONu+rCiiimIKKKKACiiigAooooAKKKKACiiigAooooAKKKKACiiigAooooAKKKKACiiigAooooAKKKKACiiigAooooAKKKKACiiigAooooAKKKKACiiigAprMqKWdgqqMkk4AFOrOvrgyM0GwbFIyTzk9f04/H9YqTUI3ZUYuTsV5LiS5YSNuRMfLH0wPf3/AJdPUllFFeVKTm7s7EklZBRRRUjCiiigAooooAKKKKACiiigAooooAKKKKACiiigAooooAKKKKACiiigAooooAKKKKACiiigAooooAKKKKACiiigAooooAKKKKACiiigAooooAKKKKACiiigAooooAK1LL/j1Tknr1Oe5rLq1b3jRKEZAy56jggf15+n+PRh5qMtWZ1YtrQ0qKrC+g2KzFlJx8pUkjP0qjJdzzFiWMaHG1AcEY9SO/r27e57ZVoRV73OdU5NmjNcwwAmR8EAEqBlsH2HNSqwYZUgj1FYgVVLEAAsdxwOp9adHI0TloztJxnjqAen8/zrBYpX1Who6Om5tUVDDcRzAAMA5Gduef8APNTV1ppq6MWraM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qG4uY7cDeSWbO1R1bH+fpyKTdtWBIzKilnYKqjJJOABWbcXrz4ERaOMg5PRm7fgO/r9McxzzPcSMXP7voqDp1zk+p4H07epjriq4i+kDohS6yAAKoVQABwAO1FFFcZuFFFFABRRRQAUUUUAFFFFABRRRQAUUUUAFLh24jQu3ZQQCfzpKcrMjBlOCO9NWvqD8jTsxOIB9oOXJzjuB2BPc/556meoLW489TlcFetT168GnFNHDJNPUKKKKoQUUUUAFFFNZlRSzsFVRkknAAoAdRUMV1DKVCMSW6AqR/OoZL9UuXiCbgmNzZ7nnGPpg/jUOpFK99CuV3sXKr3dytvHgH94/CDGefXHoO/+JFUVupluJZAx2s3yoTkAYA/pn8aW9uDNBbgY3FgX2k/KcH9Ooz9PXIydeLTs9ivZtNXJYL9lQLOC5GBvXHPPUj6Y6e/HarsciSoHQ5U1jVLDM8DErg5HQ1hTxLWkjWVJdDXoqpDeoy/vflb2HBoW/iYDKuufUDj8jXUq0Gr3MeSXYt0UgIIyDkGlrUgKKKKACiiigAooooAKKKKACiiigAooooAKKKKACiiigAooooAKKKKACiiigAooooAKKKq3V4ITsRd8nHHQAHuT+HT6fWlKSirsaTeiGXt2FLQR5LkYcg42ZHr6/8A6/TNAAKoVQABwAO1L3JwOSScDuetJXl1arqO/Q64Q5UFFFFZFhRRRQAUUUUAFFFFABRRRQAUUUUAFFFFABRRRQAUUUUAFFFFABRRRQAUUUUAFFFFABRRRQAUUUUAFFFFABRRRQAUUUUAFFFFABRRRQAUUUUAFFFFABRRRQAUUUUAFFFFABRRRQAUUUUAFFFFABjOPYgj6itSyLmzjLsHJGQwOcr257nGKzVVnYKgBY9AelbCqqKFRQqqMAAYAFduET1Zz1ug6iiiu0wCiiigAooooAKKKKACiiigAooqlc6giHy4GSSXJDYOfL4PJx74GOO/pSbUVdjSvohZr7yrhohESFA+bOOT26emOff2p63sLZySv1FZUaCOJY1zhQAM+1Orz3iZ3utjp9lGxtKyuMqwYexzTqzrK4EZKOcKx4Poa0a7aVRVI3MJx5XYKKKK0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syopZ2CqoySTgAVFNdxQ8E7mDBSq8kd+fTjms2eV7iQNIeFztUdB7/XHGf5ZNY1K0YepcYORPPfu5xBlF4O8jk9yMHp26+/HQ1VVQowP15zRRXn1KspvU6owUdgooorMoKKKKACiiigAooooAKKKKACiiigAooooAKKKKACiiigC5YKFcu04+bgR4x+fr+nU9a0Kw61be4WZRkgP3Wu/D1U1ybHNVg9yeiiiusxCiiigAprKrqVdQysMEEZBFOooAwIHMsEUjAZZVbjsetPxjPuST9TQdwmnVydyytnJzwTkfoRRXkTXLJxO6OquFFFFQMKKKKACiiigCSGZoXyp47j1q9BeLLJsZdmehz1NZtFa060obbESgpG5RWRHPLGMI5A9OtAuJg7MJGy3XPI/LtXUsVHsY+xZr0VnrqDjO5AfocVbgmE0e8DHOCPStoVYTdkyJQlHclooorUgKKKKACiiigAooooAKKKKACiiigAooooAKKKKACiiigAprusa7nYKvTJOBUc91FBwxy+MhF5J6/l0PJ4rMmme4KNKFBXJAXOBn+Zxxn69M1lUrRprzLhByJ575pSyRArEVxuOQxz6en8/pjmqAFUKoAA4AHaiivOqVJTd2dUYqK0CiiisygooooAKKKKACiiigAooooAKKKKACiiigAooooAKKKKACiiigAooooAKKKKACiiigAooooAKKKKACiiigAooooAKKKKACiiigAooooAKKKKACiiigAooooAKKKKACiiigAooooAKKKKACiiigAooooAsWMQe5DshPlgkNnoen8ia1KzbGSCJzvO2SQhcnOD1wPbkn86uzXEUGPNkVSQSBnlsdcDqfwr08PZU0clS/MS0VTOoxYJVJGA6cAbuPc/zxU8VxFKxVHBYdjwe3P05FaKcW7JkOLW6JaKZJIkSF5XVEHVmOAKTzov+eqf99CqbS3FYWWRYonkkOEQFmPoBUKX1s8Rk80IoOCZAU/nioNSnWSHyI23FyN5HQL1P1zjGPeqdc9XEKDstTWFPmWpuUVixu0bZjYrzk4PBOMcjvxViK+mTiQLIOAD90+5PYn8BRHEwe+gOlJbGlUM9ylvtDZJY8AYzj1+nT8xUaX0LvtO5c9Cw4PX8unf1rPkleaRpHLc/dU/wj0x6+p/+tVVK0YxvFijTbdmRsDKQ0+HYMzLu+bZk5wCfTgfhTqKK86UnJ3Z1JJbBRRRUjCr1peFmKTFQABtb1+v+P+TRorSnUdN3RMoqS1NyiqFhMQVgI+UDC4Xp7ewq/XpwmpxujklHldgoooq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C8n+y2sk2wuUHCggZPYVWOoloFMceJGHO7ovH5nn6VEpxh8TKUW9i5LLHCm6Rgo7ep4zgDueKoXN48uUizGhGC38R57egx+PPbFV3ZpJC7sWYk4z2z2HoOB+VJXHUxLekTeNJLcMYz7kk/U0UUVyGwUUUUAFFFFABRRRQAUUUUAFFFFABRRRQAUUUUAFFFFABRRRQAUUUUAFORijqw6g5ptFAFm0uJRNiVy/mNz6D6DsP89a06w6vx3+XIkXCk8Y7fX9a7aFfdTZz1Kf8qLtFQfbIP+en6Gka9hVSQxYgZwByfzrq9pDujLll2LFFVPt8X91/yFMOofMcRfL2O7k1Lr011H7OXYr3u1b+RVXBZFdjnqTkfyUVDU9zcGdk+UKFzx1z0qCvPqtSm3E6YJqNmFFFFZFhRRRQAUUUUAFFFFABRRRQAVJFNJC2UbA7jHBqOimm4u6E1fRj7SVrRSEG/PJ3HBZvUn19TWpBMs8e9QRyRg9ayK2IIvJhWPOSByeeT3rtw0pSum9DCqkiSiiiuwwCiiigAooooAKKKKACiiigAooqBby3Y4WUHpyOh/HpSbS3Gk3sT0VC1zCsojaRQ5OMeh44PoeR9akd1jXc7BV6ZJwKLiHVQm1D5ttuFcYB8w8r24Hrx3+nXmqs1zJd7ScxwlTmI9Wz/e/Dt/PimVyVcTbSBvCl1kABBJJLMxyzHqTRRRXE3fVnRsFFFFIAooooAKKKKACiiigAooooAKKKKACiiigAooooAKKKKACiiigAooooAKKKKACiiigAooooAKKKKACiiigAooooAKKKKACiiigAooooAKKKKACiiigAooooAKKKKACiiigAooooAKKKKACiiigAooooAKKKKACgKqliAAWO44HU+tFFABRRRQAUUUUAFFFFABRRRQAUUUUAFFFFABRRRQAUUUUAW9P/ANe3+7/UVo1m6eP9JJyfuHj8RWlXpYb+GctX4goooroM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pZ44fvtzjIFQ3N4IyUj5bufSs9mLHLEk+prlq4hR0jubQpX1Y+eUzy72A44X2FR0UVwNuTuzoStsFFFFIYUUUUAFFFFABRRRQAUUUUAFFFFABRRRQAUUUUAFFFFABRRRQAUUUUAFFFFABRRRQAUUUUAFFFFABRRRQAUUUUAFFFFABRRRQAUUUUAFFFFABRRRQAUUUUAFblYdblduE6mFboFFFFdpzhRRTWZUUs7BVUZJJwAKAHUVDHcxyXDQpklRndj5T+P4j/IOJqSaewBRTSyqVBYAscAE9T1/pTqYBUc00cChpG2gnA75NQ3V4tvIsYXe5G7GcADIHP649cGqN1KbmVGIwqA4X3Pf8uPxPrWNStGGnUuMHILi4e6K7hsjHPl5zk54J/Tj19eMR0UV505ubuzrjFRVkKCQcg4IpjRo03msimT++Rz6dadRU3Y7BRRRSAKKKKACiiigAooooAKKKKACiiigAooooAKKKKACiiigAooooAKKKKACiiigAooooAKKKKACiiigAooooAKKKKACiiigAooooAKKKKACiiigAooooAKKKKACiiigAooooAKKKKACiiigAooooAKKKKACiiigAooooAKKKKACiiigAooooAKKKKACiiigAooooAKKKKACiiigAooooAKKKKAJLd2juoiGwpbD8ZyCDj9cVsVioxR1YdQc1biv234mVdp6Fe3Tt+fP6V2YerGK5ZGFWDbui/RTI5Y5PuOD7d6fXamnqjntY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SAMk4Aqnc3oG6OHOcf6wYwD7ev8vrUTnGCu2UouWxYmnjgALk88AAZzWfcXLzgqeIyMFfX61EzM7FmOSe9NrgqV5T0WiOiFNR3Ciiiuc1CiiigAooooAKKKKACiiigAooooAKKKKACiiigAooooAKKKKACiiigAooooAKKKKACiiigAooooAKKKKACiiigAooooAKKKKACiiigAooooAKKKKACiiigAooooAKKKKACrovysJJTc4IGM4zzyfwHNUqK0hUlB3RMoqW5pRX0bIzSDYVBJHXI9vU+1MOoL5rKsZKKcbs4z64Hp/P8AU0KK1+sztYj2Ubl5NQGMvEQcDhTnnPPpwOv5/jTmmeYbrhlAVt4A6Jxjr34J6/pTaUEg5BwRUSrzkrMapxTuifT43kmWbayxAZVsj5+3A9PfjtjIrRl3+U/lbfMwdu7pntn2qgt9KoVdqkDqxOSw549u3PNQzzSXBxIfkByEHA4Jx9e35A4FdMa1OnG0TNwnJ6kSkNKJyxlJbepZiwHOePQdOnoKsvfXDsQAka4XBB3HPfqMY7f4dq9FcqrTV9dzXkixXLSStK7FmIAz6Adv1P50lFFZttu7LStsFFFFIAooooAKKKKACiiigAooooAKKKKACiiigAooooAKKKKACiiigAooooAKKKKACiiigAooooAKKKKACiiigAooooAKKKKACiiigAooooAKKKKACiiigAooooAKKKKACiiigAooooAKKKKACiiigAooooAKKKKACiiigAooooAKKKKACiiigAooooAKKKKACiiigAooooAKKKKACiiigAooooAKKKKACiiigAooooAKsR3kqEZO8eh/xqvRVRk46piaT3NOK9ifhvkPv0qwCCMg5BrEp8Ujxt+7baT+VdUMU9pIxlRXQ2aKahLIrMpViMlSc49qd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TXdY13OwA96L2AdUU06QKSxycZCjqarT32PlhGf9o1TZmdizHJPeuWpiVHSOptGk3uSz3LzErnCZ4H+NQUUVwyk5O7OhJLRBRRRU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sR3syLt+QgcDjnH51IdQfZgIu7B5J4B7cd/wA6p0Vqq1RdSHTi+heXUPmAaPjHJB7/AE/KmNqEhf5IwqjI+bkn346d/Xt06VUoqvrFS1ri9lEmmuZpePMKDjhOOhz1689KbBM9uNseAv8AdxxUdFZ+0m3e5XKtrGjb3gkbY4Cseh7GrdYiFxMgSCSU53YTgcepyMfj6fhWyu4qC4AbHIByAfrXoUJylG8jmqJJ6DqKKj86PzzDu/eBQ232Of8AA1uZkl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zBRliAPU1DcXKQq3IZ8cLnqff0qhLcyzAhiAuegH5VjUrRh6mkabkWLm9BjZYGIc9Hx0/+vVIks5diSx6knJ6k4+nJpKK4J1ZT3OiMFHYKKKKy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wkMWXD7Mck5rS+0pGkYnbbIVGV6kcd8fQ89Ky6VyXkaRjl2xk/St6VX2aZnOHM0WGvpvOlK42dIwR+p/H36Y6Gq0QMSgKzZH8WeSe5J9TRRUTqynuyowUdjWtplmiyGDMvDYGOcenapqybe4aAnAyp6itGCeK4QtE4YA7TjsfSvQo1VUXmc04OLJaKKK2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oZriOEHJy390VQmupJcjO1fQVjUrxhp1NI03IvyXUUZILZI7DmqUt7K/C/IPbrVaiuKeInLyN404oUkk5JyTSUUVg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at7JZ1Zpw4XjaAxXPvkHp/h9K0p03N2RMpKKuyGCNJp0jkQsh6jBx68+3/AOqtZVVFCooVVGAAMACoobS3t23QwojYwWC/MfqepqevRpU/Zxscs5czuFFFFa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XdY13OwA96pT32VKw5GeN/p9BWc6kYbsqMXLYuu6xrudgB71RmvmYFYhtB7nrVaR2kcsxyT+lMriqYiUtI6HRGkluKSSck5JpKKK5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0DzorHAz7c+349K1lVUUKihVUYAAwAKxacGYOXBIc8lu57V0Uaypq1jKdPme5tUVHA7SQozDBIqSvRTurnM1bQ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vu2NsAL4+UMcDPvTqKAMZ5XlOXLE+hGMfh2plWL2ERTblB2yZOAOAe/bv1/Oq9eTUi4yaZ2xaaugooor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LsenQyorymRsqDgOVA/LH6+lRLpUqHat4THx9+MFwPrnH5j86l06Vi7RZyqjOPT/PP5Vfr06cYTgtDkk5RluIAAMAYApaKK3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rX6brfOSNpB479v61mVq3is1q4XGevJxxnmsqvPxS99M6aPwhRRRXK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o0Ekio2drEA4OKsTaVtDNaSsj4+7KxdT+ZyP88VtTouom0RKai9SxYbfs/wAqgHcdxx1P/wCrFWqr2lubdXDOHLHghccdh1NWK9GmmopM5ZNNtoKKKKs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YBlKnoRg1iAhlDKQQeQR3rcrHnBE8m5Sp3Hg/WuPFrRM3ovVojooorhO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sWUYe4Gf4RurUqtYxeXBnfvLndnGMe3+ff6VZr1KEOSByVJc0gooorY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zL5NtyTkncAee3b+ladY9xkXMoZgxDdfryO/oa5sV8BrR+Ijooorzj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I7RtuRiD7Vrwv5kKSAg7lByOnNZltAtxKEcAoOWUj73t/n6VrV34WL5WzmrPWwUUUV1m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O9tHmIkhYeYBjaxIVh/Q/wCfTFyilKKkrMabTujCD/OY2BSQclGGD9fce44pa2JoYp1CzRJIoOcOoIz+NZDBQxCDCZ+UbNuB2GO3+elefWoqnqmdNOpzaMSiiiuY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PA6E+wGT+VAFiyYi7VV5yDnp09fzx+dalV7W1W2Q87pG+++Ov+A9v/AK5qxXq0ockbM45y5ncKKKK1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i6Hl3ki7Qob5lwMAjjJ9+c5+v4nXqvfRebbNj7yfODt3HjrgepGR+NZVoc8bFwlyu5l0UUV5R2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EhVLMQAOST2q5b6fIsqvPMpC/NsRSOfrnkfgM/pUdlbec4mZmCI3y7WHzEdc9+D7+ueOupXfQo2XNI56k9bIKKKK6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q95NJCgKBcHgknkfhUykoq7Gld2M6aMxSshjCKD8oXpt7YplPkkeVtznJximV5M2nJtHbG6WoUUUV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9FfKkIVlO5RgY6Gqryu0pk3tnJxz0HpUdTW9utzJtcP5YGSVbHPYZ6/l6fnupzqtQuZtRheRo283nRbsEEcHg4/CpaZHGkSBIkVEHRVGAKfXpLRanKw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bicQIGIySeBmsrc5ADyM59WOaJ3ufMYzQSYT/WSfwqOeQe4+nTPOKSvOrzm3Z6I6qcYpaBRRRXM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CeFUsx6Ad60bG3eBGMu3zGPIUkgAdOv49h+lVbKFJZtz4ITkKfXsfw/w9K1K78NTVuc5qsteUKKKK6z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Lw4tJOCcjbxnPPHasqtmYKYXD5KlTnBwcVjVw4vdHRR2YUUUVxm4UUUUAFFFFABRRRQAUUUUAFFFFABRRRQAUUUUAFFFFABRRRQAUUUUAFFFFABRRRQAUUUUAFFFFABRRRQAUUUUAFFFFABRRRQAUUUUAFFFFABRRRQAUUUUAFFFFABRRRQAUUUUAFFFFABRRRQAUUUUAFFFFABRRRQAUUUUAFFFFABRRRQAUUUUAFFFFABRRRQAUUUUAFFFFABRRRQAUUUUAFFFFABRRRQAUUUUAFFFFABRRRQAUUUUAFFFFABRRSSOsUbSOcKoJJ9AKaV9EGwtFcdealc3hYPIwiJJCDoBnocdfxq5oF5FbzPHM7KH+6S2EHrnn2FevUyipTouo3drojgjjoSqKKWnc6WihWDKGUgqRkEdDRXjneFFFFABRRRQAUUUUAFFFFABRRRQAUUUUAFFFFABRRRQAUUUUAFFFFABRRRQAUUUUAFFFFABRRRQAUUUUAFFFFABRRRQAUUUUAFFFFABRRRQAUUUUAFFFFABRRRQAUUUUAFFFFABRRRQAUUUUAFFFFABRRRQAUUUUAFFFFABRRRQAUUUUAFFFFAC4J4VSzHoB3p0ttcwRiR0EgJwVhBYr7/7Q+g49+tIgYyKEOGJAB27sH1xW1XXh6UZxfMY1JuLVjP02NyzTMrouNqhhgn1JBGR0/n7VoUUV2wgoKyOeTcndhRRRV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G6QyWzqu7OMgLjJI5xz61k1q3qSSWkixcvjIGcbsc4z79PxrKBDKGUgg8gjvXDi1qmdFHZhRRRXGbhRRRQAUUUUAFFFFABRRRQAUUUUAFFFFABRRRQAUUUUAFFFFABRRRQAUUUUAFFFFABRRRQAUUUUAFFFFABRRRQAUUUUAFFFFABRRRQAUUUUAFFFFABRRRQAUUUUAFFFFABRRRQAUUUUAFFFFABRRRQAUUUUAFFFFABRRRQAUUUUAFFFFABRRRQAUUUUAFFFFABRRRQAUUUUAFFFFABRRRQAUUUUAFFFFABRRRQAUUUUAFFFFABTJ54reMyTSKijuTTpE3xsm5l3AjKnBH0riLiLybiSLO7Y5XOMZwa9HAYKOKbTla3kcmKxDoJWV7mnqWtyTkLaM8UePm4wxOfUf561kUUV9XQoU6EeWmrHiVKsqjvJj4pZIW3RSNGxGMqSDVi51K6uoPKmfcM5yOM+xA4P5VUoqpUoSkpNaoSnJKyegUUUVoQdR4eklaw2PHtjQ4R/73Jz+R/zxWpXPeHb0rKbR2JVhmPPY9x/X8Peuhr4zMabp4mV1a+v9f1ufQ4SalRVugUUUVwHSFFFFABRRRQAUUUUAFFFFABRRRQAUUUUAFFFFABRRRQAUUUUAFFFFABRRRQAUUUUAFFFFABRRRQAUUUUAFFFFABRRRQAUUUUAFFFFABRRRQAUUUUAFFFFABRRRQAUUUUAFFFFABRRRQAUUUUAFFFFABRRRQAUUUUAFFFFABRRRQAUU2NjPK0Vuvmuv3sHhfqf6dfarv8AZKFVLXE3mA53KQB06bemPrk+9bwoTnrsZyqKJJZ2aptmlQ+d2BbIT6ds47+5GcVdoor0oxUVZHK3d3YUUUU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TzrAmWGSegrJYlmLHqTk1bv4LmWdDBHGykYJZyuOvseP8aqsjxtslChx12nI/PArgxPO3d7HTS5em42iiiuQ2CiiigAooooAKKKKACiiigAooooAKKKKACiiigAooooAKKKKACiiigAooooAKKKKACiiigAooooAKKKKACiiigAooooAKKKKACiiigAooooAKKKKACiiigAooooAKKKKACiiigAooooAKKKKACiiigAooooAKKKKACiiigAooooAKKKKACiiigAooooAKKKKACiiigAooooAKKKKACiiigAooooAKKKKACiiigAooooAKKKKAMjW9UNsGtoc+ay8uD9z/wCvj+YrmquanaTW91KzxsI2clWJyCCTjn1/Wqdfa4CjSpUV7PW+77nz2JqTnUfN0Ciiiu05gooooAKKKKAOs0ayNrZoZFXzWGc7MMoPYnr/AJ9q0KwrDXwVcXuAVUbSi8se+ff8hWzb3EV1F5kDh0zjIr4vG0a8ajnVW/XofQ4epScFGD/zJKKKK4TpCiiigAooooAKKKKACiiigAooooAKKKKACiiigAooooAKKKKACiiigAooooAKKKKACiiigAooooAKKKKACiiigAooooAKKKKACiiigAooooAKKKKACiiigAooooAKKKKACiiigAooooAKKKKACiiigAooooAKKKKACiiigAoJwpIBOOw70UHOOMZ7Z6UAalkksdsqyhVI+6gH3B2H+f8A69WKKK9lKyscG4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y9t5xctKiI0Tfe28MDgcn1HHXr0GOK06jnBMEgVSzFTgDvxUVIqUbMqLs7mPRRRXkHaFFAIYZBB7cUUAFFFFABRRRQAUUUUAFFFFABRRRQAUUUUAFFFFABRRRQAUUUUAFFFFABRRRQAUUUUAFFFFABRRRQAUUUUAFFFFABRRRQAUUUUAFFFFABRRRQAUUUUAFFFFABRRRQAUUUUAFFFFABRRRQAUUUUAFFFFABRRRQAUUUUAFFFFABRRRQAUUUUAFFFFABRRRQAUUUUAFFFFABRRRQAUUUUAFFFFABRRRQAUUUUAFFFFABRTZZUgiaSVgqKMkmqN1rVnb8K/nNkAhOePXPStqdCpVdoRbInUhD4nYzPEbAXCqs0pJ+Zo2J2rwACP1rGq1qd0Ly9eZN2wgBQ3Ucf45qrX2WDpulQjF72Pnq81OpJoKKKK6jEKKKKACiiigAqxa39zaKywSlFY5IwCP1qvRUzhGa5ZK6KjJxd4ux2Ol3hvbNZW278kMFBAB//AFYq3WD4X/5ev+Af1rer4rHUo0cRKEdv89T6HDTdSlGTCiiiuQ3CiiigAooooAKKKKACiiigAooooAKKKKACiiigAooooAKKKKACiiigAooooAKKKKACiiigAooooAKKKKACiiigAooooAKKKKACiiigAooooAKKKKACiiigAooooAKKKKACiiigAooooAKKKKACiiigAooooAKKKKAClG3I3qGXup6EelJRTWgG2CCMg5BpapafOX3xFsmMA/QHP+FXa9aEueKkcMlZ2Ciiir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HOGgkdBBM237uyN3yO3OOTikEV1O/lQwvEc4aSRcBOvT+8eO3HvW7RXP9Xhe5p7WVrGXcWKWsQeBSQP9ZgFmck/ewO+T6fyxVXe24DyLn6+Q/8AhW9RTnh4TdwjUklYwdzk8W9wQBknyWGPzGT+FOBDKGUgg8gjvW5WPOFFxKUXaCxJA9e5/rXNXoxppNGtObk9SOiiiuU2CiiigAooooAKKKKACiiigAooooAKKKjuLiG1iMs8ixoO7Hr7D1PtQG5JRXN3nioLOos4Q8QPzNJkFue3p+Pr0rW0rVIdTiZo1ZHTG9W7Z9D3HX8qpwaV2aSpTirtF6iiipMwooooAKKKKACiiigAooooAKKKKACiiigAooooAKKKKACiiigAooooAKKKKACiiigAooooAKKKKACiiigAooooAKKKKACiiigAooooAKKKKACiiigAooooAKKKKACiiigAooooAKKKKACiiigAooooAKKKKACiiigAooooAKKKKACiiigDK1+7iSze2JPmyAEADtnr+lcxXT6hosdwJZkeQzkEjLZBPp/T8q5zyJvJ87yn8r+/tO30619ZlUqKo8sHrfW/d/8ADHh42NR1LyRHRRT3ikjVWeNlVxlSwIDfSvVulocVhlFFFMQUUUUAFFFFABRRVvTrCS+nCqP3akeY2cYH+RUVKkacXOTskVGLm+WO5Lol2LW+Xe4WKQbWz09j+f8AM11lUo9IsI3DLbqSP7xLD8iau18hmGJpYiop0013ue9haU6UOWTCiiivPOoKKKKACiiigAooooAKKKKACiiigAooooAKKKKACiiigAooooAKKKKACiiigAooooAKKKKACiiigAooooAKKKKACiiigAooooAKKKKACiiigAooooAKKKKACiiigAooooAKKKKACiiigAooooAKKKKACiiigAooooAKKKKAJbeTyp0Y/d6N9Mf44rQW7gdiok5AzyCB+ZrHmnigQNNKkak4y7ADP41XfVbFWQfaoTvbGRIuF4JyeenGPxFb0q0oKyREqXPqdPRXGX/iF7a2tLqwvBJD52HiOMuOpGWGV9P+BD2rp9Kv11PTYbxEMYlB+UnOCCQf1Fd9OopmNShOnHmexcooorQx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yruExXDHB2P8wPv3HX/OfatWq17bG4jBQqJE5UkdfUE9gf6Dr0rKtDnjYuEuV3MyikLFHEcqNFIeiv3+h6H8KWvLcXF2Z1pp7BRRRSGFFFFABRRRQAUUUUAFZ2oa1b6dMI5opzkZDKnyn2BJGe3T1rRqO5gjureSCUZSRcH29/rTVupUbX945HUvEVxewmGOMQRsMNhssfbPpWNVvUrCTTrswSENxuVh/EPX2qpXVFJLQ9SCil7uwV2nheOFdJR4wvmOx8wjrkE4B/DHHv71xddH4Xv7W2hkhnmWN3fK7mOOn5D8+fyqaivEyxCbhodRRSKyugZGDKwyCDkEUtcx5wUUUUABIVSzEADkk9qAQyhlIIPII71LaruuogVDDOTlc9ASPpzjmlurB47lGs4f3bqQyBgqKcjBx275x+VbwoucOZGcqijKzIaKsR6dcP8A66VIh6RjcfzPA/I1Ut2LwRsx3EqPmH8Xv+PWpnSlBXkOM1J2Q+iiisiwooooAKKKKACiiigAooooAKKKKACiiigAooooAKKKKACiiigAooooAKKKKACiiigAooooAKKKKACiiigAooooAKKKKACiiigAooooAKKKKACiiigAooooAKKKKACiiigAooooAKKKKACiiigAooooAKKKKACkkRZY2jcZVgQR6g0tFNO2qDcox6PYxsxEAbJ6MSQOn+H6ntWV4k3LcQRhdsKx/IAMAHPOPwAro6jntobhds0SuMEDcORn09K7sNjZU6yqVW5WOath1Om4Q0OHoq1qkCW2oSwxZCKRgE5xkA/1qrX2FOaqQU1s9TwJRcZOL6BRRRVkhRRRQAVc0+8itWKzQCWNj8w3H9R0OOeo/GqdFRUpxqRcZbFQk4O6O3tbmK7gWWFsqe3cH0NS1xlgl40+bIPvHUrwPXnt27119u0zQqbhFSTHIVsj/P5/Wvkcfglhpe7K67dUe7hsQ6y1VvyJKKKK846wooooAKKKKACiiigAornPEU02m6jb3ltJtMq4dMcPt/vevDY9sUQeLIzH+/tWDjH3GyD6nnp7Dmr5G1dG3sZOKlHU6OiubTxYGlQNaiNM5Y7yxxg8Djr0/wDrdRpXmu2NrHJiTzJUYr5YBBLDt7D3+uM0nCS6CdKadrGhK/lxO+1n2qTtUZJx2HvWRJ4msRaGWLc0vaFgVPX1wR05qpf68zaLE0MyLdTHDhBgoOc45OO3J+v05itIU77m1LDpr3jbh8TXokAm2GMyBmKp8wXIyo7dPXnnrWzb+JdPnlCMZIc9GkUAfoTiuLoq3TizeVCEj0mOSOUZjdXHqpz2z/Ig/jTq87sryaxuFngbDDqOzD0PtXe2N0l7ZxXCDAkXOPQ9x+dYzhynHVoun6E9FFFQYhRRRQAUUUUAFFFFABRRRQAUUUUAFFFFABRRRQAUUUUAFFFFABRRRQAUUUUAFFFFABRRRQAUUUUAFFFFABRRRQAUUUUAFFFFABRRRQAUUUUAFFFFABRVe4v7W2mSKedI3cEgMcce57fjWZqfiK2t0khtmMs235XTBQE+/fHWqUWy4wlLZFDxfcRvcW8CnLxKS3tnGB9eP1Fc9SszO5Z2LMxySTkk0ldMVZWPThHkiolnToYJ9Qt4rqURQM4DuTgAfXt9a9aggitoEhgQRxoMKo6CvHK9S8N6odW0lJnUiWM+XITj5mAHIx65ropPoefmEG0pdDVooorc8oKKZJIsSF3JCjHQE9eKZFcRzOypnI9R1Hr+tJySdrjs9yaiii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lmiaNujDrgHB7HnuKyCjIxRypZTglehrbrEaLyJDC0rSOoBZmAGcjqAB06+vfmuTFRvFM2ovWwlFFFcB0hRRRQAUVXur+1sxm4nSM4ztJ+Yjp061C+qQixS9VWa2L7WfoVGSN2O4zj35p2ZSi30L1FIrK6BkYMrDIIOQRS0iQrKu/EWn20mwO0x7+UAQPxzj8q5rUdQ1J7iWK6lkjYZVolO1QPTA6jnrzkVnVvGl3O2GGW8mamvaompzxGEOsUa4CuADknk8fhWXRRWqVlY6oxUVZBWlpOkvqCSzksLeBl80qMsFOeR9Mc+mc1paB4Un1D99e77e34KjHzSd+PQY713lpZ29jAILWJYowSdo9a2jTvucGIxij7tPcwdPhtUjW3sPLALYwDnn1OTk9CevQcVrxaZCObg/aDjpIo2g+w/xyffrVvy083zdi+Zjbvxzj0z6U+qp0Yw13PMnUlPcyZ9LkgG6xYso6wSPx042nqOnQ8c9qhhWa4ZUjhljY9TLGyhfrnr9B/8AXrcoolQhJ3YlUklYr21nFbfMoLyHgyNjcR6fT2FWKKK1StoiArDniWyuhAoAjk3PH0HfJXHtn8vpW5VXULU3dttRgsqMHjJzgEeuOxGR+NRUhzxsVCXK7mbRTY2LLll2sCQy5zgjgj86dXlNWdmdu4UVm32u2VpEGWVZ3bO1YmB/M9hRpGsxanuTZ5Uy5OzJb5eOc49TT5Xa5fs5W5raGlRRRUkBRRRQAUUUUAFFFFABRRRQAUUUUAFFZ2nahH9mt4bqQR3WfKKO2SzDIznvnHXpnjOa0abVhyi4uzCiikZlRCzsFVRkknAApCFoqqup2LziBLqJpGGQA2QecYz0z7datU7Daa3CiiikIKKKKACiiigApk80dvC00zhI0GSxrmta8QSrdKmnXC+Wq/MwUHLZ9x06dPWueaSRt252O9tzZP3jzyffk/nWsabe51Qwzkrs73S72S/he4MQjhZiIvmyzAcZI7c5/wA8m5XG6Pra6bbSpIksrEjy13/IB3+nX8fany+Kb1t4jjhQHO04JK/rjP4UOm76Clh5OTstDpr7ULbT4g9w+3OdqgZLfSrNef6XdrY6hDcupZUJyB1wQR/Wu/VldAyMGVhkEHIIqZx5SKtL2dhaKKKgxCiiigAooooAKKKKACiiigAooooAKKKKACiiigAooooAKKKKACiiigAooooAKKKKACiiigAooooAwvEGnu7fa4lBAXEgA547+/8A9asCu8ZQylWAKkYIPQ1TGlWIZ2+zLlwQeuOfT0/CvcweaqjT9nUV7bWPNxGCdSfNB7nH0V1MugWTtlfMjGOitx+uazLzQZreJ5Y5VkRF3HI2n3/zmvVpZnh6rtez8zing6sFe1zJoq3Z6bdXnMSYT++3C/8A1+natu10C2jRTcFpXx8wzhc+2Oa0xGPoUNJO77ImlhalXVLQ5tY3f7iM3IXgZ5PQVs6doJcCW8yqkAiMHB/H0/8Ar9q3oIIreMRwxqijsBT68TE5xUqLlpLl8+p6NLARi7zdwVQqhVACgYAHQUUUV4p6AUUUUAFFFFABRRRQAUUUUAcf4pvUubxIYmDLACGOCCGzgj9BWJVvU7SSyvpIZcE53BlXaGB7gf4VUrrikloerTSUUkFFFFUaBRRRQAUUUUAFbnhO48vUXhLYWZOBjqw5H6bqw6KTV1YiceaLR6S0kayIjOod87VJ5bHXFOrzqzCtdxK8hjR2CuwOMKeDz9Ca7tp7XTILeGaYIuBGhc8nAxz/AI9K55Q5TgqUeSyWpaoqIXds0LTC4iMSnBcONoP1/EU6OeKUkRSo5ABIVgcA8j86gxsx9FYl14jitNSkt5Ii0UYwXjIYluPpjHINbMTiWJJF6OoYcg9fpxQ01uOUJRSbHUUUUiQoqpfanbafJCtyWUS5wwGQMY69+9Zo8U2v2tozE4gzgSjv77fTr7+1Uot7FxpzkrpG7RVa01G0vTttp1kYLux0OM46H/PT1FWaWxLTWjCiiikIKKKKACiiigAooooAKKKKACiiigAooooAKKKKACiiigAooooAKKKKACiiigAooooAKKKKACiisGXxVaqziOCR8MQp4AYY6/n+nPtTUW9i4wlP4Uas2o2dvOsM1zGkh7E9OM8+n41n6n4hhs28uBPOkDDPPy7SAcg+4PH+c8nd3Ml5cyXExG9zk4GAPQVDW6pLqdkcNFWbJ725N5dvcMu1nwSMk84569vbt0qCiitTpSsrBRRRQMUAkgAZJ7V6roOnnTNIt7ZgPMA3SYH8R5P1x0z7VyXgjSPtN2dRmVTFAdqA85fjnHsD+ePSu4luYYTiSRQxx8vU8+3XsfyNb01ZczPIx1Xml7NdCamSypDG0kjbVXqaqRXzPcsrqBEWIQ9CBjqefXP5j3qLVG3XNvHnIVWcj0PAB/It+vpTdWPK5LocKg7pMinna4fc3CDlEIHy8dfryf8APV1q4juFJOB0NQ0V5rqScuZ7nVyq1jYWWNpWiVgXQAsPTP8An9R61JWNA5gZSgwF4wOBj0rV86PyhIWCocck4616NKsqlzmnDlJKKqT3yLH+5O5zwOOB7npxUFveCFJGnkZ2ONo7scYwB07ew6n1p+2hdK4uSVrmlURuIhMIt43+np06+nUVmvczykFn2Y52ocAde/U9f0zgUxCyuGRdzbsgepzn9TWUsSr2ii1Sdrs2qKKK6jEKKyb/AMSaVYpl7pJW5wkJDk4+nA/EiuZu/HN1II/slqkBVstubfuHp0GKlzijenhqtTVI7yiud8M+JW1mV7aeARzom/ch+VhnHQ8jqPXv0roqaaaujOpTlTlyyCiobi7trQKbm4ihDdDI4XP506GaK4iEsEiSxt0dGBB/EUybO1yS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FPbQ3AAmiV8ZwSOV+h7fhUtFAGPNAbeTZuDKeV4PA7A5Jyfeo6t6ipEyN2K4+6eMe/4/oaqV5VaPLNo7IO8UFRXnnm0l+ykCbadmRnmpar6hdrY2Utyylwg+6O5JwP51mtzRb6HATtK8zGdnaXOGLk7sjjnNL9pn8jyPOk8n/nnuO3rnp9aW7uGu7mSd0RGc5IQYGahrrPWS01NG31zULaAQxz/Iq7V3KCV57fy5qrJe3c0ZSW6mdD1VpCQagoosgUYrWwVf0bS5dWv47dMqhyXkxkKB1/z71Qr07wrd2dzo0KWu1XiRUmQAAhgMZP1x1rSEVJ6nPiqsqULxX/AADmtR8F3UToLBjOCPnLYQD6c1ueHvDEGn2/mXkaTXMg+YMAyoPQf410VFdCgk7nkSxFSceRvQKKKKowCiiigAooooAKKKKACiiigDmfE8Nxp9lLdWLNskLeYpydhb+JT25z36npXGT6xf3FusElw2wLtOOC3Xqe/BxXqV7B9qspoMKS6EDd0B7H868mu7SazmMU8bIw7MMGuerBX5rHqYGcXeMt+hBSqzI4ZGKspyCDgg0lFZHpm7p/ia4imP24maIj+FQGU+3TNdFDq+nzIWS8iABx87bD+RxXAUVm6aZhPDwlqtDv4dWsbi5FvDcB5SSAApwcdecY7VVHiC1fUo7SIF1Zthl/hz2x688dq4qil7JE/VonpdFY3hrURdWYtn/1sCgdR8y9sfTp+XrWzWDVnY4pxcXZhRRRSJCiiuUv9f1C21OWMBFSJiojZOGHOCe/TB4NVGLlsaQpubsjpru4FrbSTlSyxjJAznHf/P8ALrXJnxNfqXCmNlL5VmjwQM9MA9PzPPWq9/rl5fIquwiUAgiIlQwPrzzWbW0KdtzrpUEl7yCrlrql7ZhhBNt3YySoJOBgDJHQDtVOitGrnS0nubMnibUHdCvlIFOSqpw3sc5/TFUr3VLy+LedO2xv+WanC9c9P8ap0UlFLoSqcVsi/odzHa6rDJKBtyV3E/dyMZ6/5Ga7yvNK9D05mfTrVnYszRISScknArKqupy4qO0ixRRRWJxhRRRQAVXu762sgDcyiPcCRkE5xj0+oqWeaO3haaZwkaDJY1xWuaoNTuEMassMa4UNjOT1P8vyq4R5mbUqXO/IpXk4ubuWcRiPzGLbQScZqGiiuo9JKwUUUUDCur8N6x5wSwnH7xVxEwHUAdD7gD/PflKltriS1uI54jh42yPf2+lTKPMjOpBTjY9GorkW8V3hclIYAueAQSQPrmqv/CQap/z9f+Q1/wAKw9lI4lhps7iisTSNet5raOO8uQtzkhi42g9wc9OlXbvV7K1t/PMyyqW2gREMSe/5ZqXFp2MnTknaxeorj5vE9288ckSJGqBgUOSGyeM/Tj9fXFRXHiPUJwoV0hwc/u16/XOfSq9lI1WGmdrRWfompf2lZ732iZGw6r09j16Y/ka0KhqzsYSi4uzCiiikIKKKKACiiigAooooAKKKKACiiigAooooAKKKKACiiigAooooAKKKKACiiigAoZQylWAKkYIPQ0UUAFFFFABRRWBruvm2c21kw84H55MAhfYe/wDL69Gk5OyLhBzdkbwZWLAMCVOCAeh6/wBRS151Fd3EMkkkczrJIMM4PzHnPXr1FOkurq7PlySPMzlQAeSSMgfzP1zWvsvM6Pqr7noEE0dxCs0Lh43GQwp9UdIsk06zFtvVpfvyYPc/04x+FXqye+hyyST0CikZlRCzsFVRkknAArJPiK0+2SwKy7EQkSs2FZh2GAePf8geKEm9hxjKWyNO5nS1t5J5AxWNdxCjJrlD4kup7uHeywW4lBcICSVyDyfp6YzSavr51CyWCKMxbjmUHBzg8AH/AOtWVZrG95As2PKMih8nAxnnmtoQstTspUUotzWp6LRTGniSHzmlRYsA7yw24PTmo1vbRo3dbqEomNzCQYXPTNY2OKzKWu6bFfwxvLci3EJPztjbg468j0FcRXQeI9WS4eOGyuHKqGEpQkK2cDHv0PtzXP10U00tT0KEZKGoUUUVodAUUUUAFFFFABRRRQAVJNPLO4aaV5GAxl2JOPxqOigQVJDPLA5aGV42IxlGIOPwqOigB0T+XKj7VfawO1hkHHY+1ehWNz9ss4rjy2j8xc7W6j/61ed1sad4gurWSJJm822RQmzaAQPY+v1rOpHm2MK9NzWh2dV769gsIPOuGIXOAAMknGcfpWLe+KFimK2kaTR7eHJYc9sggdOfrxyKwr7VLvUMC4lygYsqAYA/z71nGm3uc8MPJv3tg1PUZtSuPNl4UcIgPCj/AB96p0UVulY70klZE9leTWNws8DYYdR2Yeh9q72xukvbOK4QYEi5x6HuPzrzur2marc6bJ+6bdEWy8Z6N/gf/rVE4c2xhWpc6utzvaKp6bqdvqMIaNgsmPmiJ+Zf8R71crnasee007MKKKKQgooooAKKKKACiiigAooooAKKKKACiiigAoorG1/WRZRm3tn/ANKODkYOwe+e59Px9KaTbsioxc3ZGzRXD/8ACQap/wA/X/kNf8KtXfie5lhiW3UQyAZkbAOT6DPbv/nm/ZSNnhpnXUVU0m6e80yCeQfOy4b3IOM/jjNW6hqxg1Z2YUUUUhBRTUkjk3eW6vtYq205wR2PvTqACuT8R31zFrCiKVoxCqlQr5GeeSOx5xz29jXVsyohZ2CqoySTgAVxWv31nf3CSWsbBxkO5GN/TB/n19q0prU6MOry2M83M5iMRmkMbYym44OMY4/AflUVFFdJ6AUUUUDCiiigAooooA1tE16fR96ogkjbnbnBB+uDW4niiwlnYuJkMhyzsgxnGOxPoO1cbRUuN9DCdCE3zNanf3Op28VlNcQyxT+UASFkz1OAOM4rmrbW7+fV42WbCyv5YjYZVQTxwMZIz168Vi0VKppChQjFM9BvtStbBM3EoDYyEHLH8Pw69KpWPiKzupGSU/Zzu+TzDww9c9Afb+dcXRS9krErDRtqel0VyHh7WUst1vdu3kHlG6hD3464P+eprrlZXQMjBlYZBByCKxlFxZyVKbg7MWiiipMwooooA4fUm1GCJrC4lmktYJcIWyV6cD8sHHb86jt9YvLXTZLCCQRwysWcgfMcgDGfTj9TXb3drFeQNDMgZWB5wCVOMZGe/NeezxrFPJGjiRUYqHHRgD1rqhUcjvpONVWaI6KKKs6gqeS9upYFgkuZnhXG2NpCVGOmBUFFAmk9xSSSSTknvWlo2u3mjy/uW3wM26SFujdvwPuPQZzWZRQm1qKUIyXK1oer6LqsesWP2mOJ4sNsZX9cAnB7jnrWhWL4T05tO0WNXcM0584gfw5A4/IVtV2K9tT5ypyqb5dg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9jL2x2xeY4IKgYzn2z7ZrJVwzuhBWRDh0bgqf89+lb1V7y1W6ixuMcgzskAyV/wAR7VhWoqpr1NIVOXQy6ZMkckMiS48tlIbJxxjmrQ0ueSRlmudsW3AMIwzH1Oc4x7Vaj020jlWQRbnX7pd2fb7jJODxXPHCy6s1dZLY8x1fTn028MfzGJuY3I+8P8R/nrVGvR9W02OeKW1dQEYZjbb9z0x06eg7Yz1rzyeJoJ5IXILRsVJHTIOKFdNxe6PWw9b2sfMjoooqjpNHRNKfV737OrFQFJLYyBxxn0GeM13+gaFFoiTBJmlaYjJIxgDOOPxNcf4IEn/CQIUDbfLbeR0xjv8AjivR66KaVrnjY2pPncL6BRRRWpwBRRRQAUUUUAFFFFABRRRQAUUUUAFcR451GylZbSJBJdRn55B/AP7vuf5fia7euW17wiL+6+0WcixSOS0m8nB+nH1qZptaG+HlCNROexwNFTXdu9pdSW8n342Kt9ahrk2PfTUldBRRRQUFFFFAGjoV49lqUbJH5nm/uyucHkjp75xXdV53ZXRs7hZ1ijkZfuiQEgH14PWu4sNUtb6NDHKglYcxFvmBxkjnrj1rCqupw4mLvzJFymSzxQjMsqRjGcswHHA/qPzonkMUEkgAYopbBbaDgep6fWvPbu5kvLmS4mI3ucnAwB6CohDmMqVL2h2Op61a21m7Q3CSSsCqeUysVODgkZ6VxFFFbxiondTpqmtAoooqzUKKKKACiiigCW2aFbiNrlGeEN86qcEj/P8AkV058V25nRUt38okBnc4K88nAzmuToqXFS3M504z+I9He5gjiWWSaNI2xtdmABz6GmSXtrHb/aHuIxCej7gQfYep4PFed0Vn7LzOf6qu53kGtadcTLFFcgu5woKsMn6kVfrzVWZHDIxVlOQQcEGuosPFEXkKt6j+aoOXRRhsDj6E/l9O0yp22IqYdx1jqM8Yyf8AHrEH/vMyZ+mCR+f61zNaWu6hFqV4k0KuqrGFw4AOck9j71m1rBWidVKPLBJhRRRVmoUUUUAFFFFABRRRQAUUUUAFFFFAG/4SSRryV1mZFVRuTbkPnPU9iD/X3rrK5Xwekhurhw2I1QBlz1JPB/Q/nXVVzVPiPNxH8RhRRRWZgFFFFABRRRQAUUUUAFFFFABRRRQAUVzepa9PZ6yUR0lt4xgxrxk45ycdQfT/ABpukeIwpaPUXOCcq4UnHrnv19B37DGL5Ha5t7CfLzHTUUisroGRgysMgg5BFLUGIUUUUAFFFFABRRRQAVBaXlvfRGW2k3oG2k4I5/H61W1WOa6t9ltcrFGdwmc7SoXow9c9fTocnpWD4UvI4LuWCQhfPA2sT3GePxz+nvVqN4tm0ad4OXVHXUUVxXiWeVtWnhMrmJSpCFjtB2jt+JpRjzOxNKn7R2OputWsbObybi4CyAZKhScfkKpzeJtPjcBPNlGM7kTj6c4rjKK2VJHWsNBbm5qniOa5zFZ7oIuPm6OfxB4H+H4Vh0UVoklsbxgoKyCiiimWbWia39jnkF3ukWZhulJyy4GOe5HTvx2rrblZmt5FtnVJivyMwyAf8/5NecVfh1q/htjbpOfL27V4GVHsevt/kVlKnd3Ry1aHM+aJHfXd7K/kXkzsYTs2k8Ajjt1PXmqlFFaLQ6UrBRRRTGOeSSTb5js+1Qq7jnAHYe1NoooEFFFFAwooooAKKKKACiiigAooooAKKKKACiiigAooooAKKKKACiiigAooooAu6OqNqcCyTPFlgAUzkn0yCCM9M+9d9XndjLHBewTS7tkbhztGScHPqK9BgmjuIVmhcPG4yGFYVdzhxSd0x9FFFYnIFFFFABRRVe/u1sbN7l1LKhGQOuCQP60bjSu7IsUVk2XiKyu5BGd8UjNtQMud2TgdPw6+tTahrVnp8nlyszycZSMZI+vb/wDXVcrvYr2cr2saFFY3/CUaf5uzbNt3Y37Rj69c4/CpI9Vjm14W0VwrwmHgKMgvnPX/AHfw/GjlY/ZTW6NWkZlQZZgoyBknueBS1xPiDUvt16yRM3kR/KBuyrEE/Njp3/KiMeZjpU3UdjtqbJJHDGXldUQdWY4ArjLXxHfwFBI4mRSMhgMkDtn+vt9c6XiqeOawtmjnUqzBxH3YEHDeoHX86r2bTsyvYSUkn1DV/EgTMGntlw2GmwCP+A+v1/8A11zDMzuWdizMckk5JNJRW8YqOx3QpxgrIKKKKo0Nvw9qVwl7bWbTBbbLDaQOpBI569a7CvNK3NK8RSWkTRXQaZFQCIKANuOx9vfnpWM4X1RyV6Lk+aJ19Mnmjt4WmmcJGgyWNcwvimdbP5o43uC7diAq8Ecd+pHXtVLUdbl1KzWCaJFZZN+5CQMYIxg/X1qFTfUxjh531JtIv7n+2fLtGYwTzFjHIc/Lzk5PfHvzjvXTajqUGnwO8jK0gXKxbgGbnHT0rgY5JIZA8TsjjoynBFIzM7lnYszHJJOSTWrpps6Z0FKSZe1HV7rUHYO5SEniJTxj39enf9KoUUVaVtjZRUVZBRRRTKCiiigAooooAKKKKACiiigAooooAKKKKACu30LU4r60SIYSeJQGTAGQOMjHb+X5VxFXtGvxp1+s77jGVKuFAJI/H3xUTjzIxrU+ePmd7RWVJ4j0xIyyzNIR/CqHJ/PAqjJ4tjEhEVmzJ2LPtP5YP86wUJPocKozfQ6OiuWtfFcvnf6XChix/wAsgdwP4mtSfXbb+y5bu1dXdcARvwQx7Efn09DzQ4SQSozTtYqeJ9V8qM2EP33UGRgfuj0+p/kfeuUpWZncs7FmY5JJySaSuiMeVWPQpwUI2QUUUVRoFFFFABRRRQB2Oo+LbxINOuoIkjaSN2dGJZG+Yr047rnr3x9bVn46tJX23drJACQAyNvA9Seh49s1wuTjGePSkrT2kjj+p0rWaPTf+Es0T/n9/wDIT/4VUk8baYgjKR3DhidwCgFcZ9/p+B9eK89op+1kQsBSXVnpOm+LdP1G8FsFlhZziMygAMeOODwev/6zit6vG4Znt545om2yRsHU4zgg5FevWc5urOC4KbDLGr7c525GcVpTm5bnHi8PGk047Mmooor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2kN3EUlU5wQrqcMme4PauDm8G6ik2E2NEZSgbPIXIAYgfX8MV6JRUyipbm1KvOlflZ5PrOlT6PefZ5irbl3KynIIpNP0i91KKaS0i8xYfvcjP4Dv0r0DxNov9sWKiMhZ4TuQnuO6/jx+VU/CmjX+kXF0tyU8hum0g7iDwfXpn86y9n73kdyxv7nf3hvg/QzYwG7uonS5YkBX7D1x1B6iunoorZKysebObnJyfUKKKKZIUUUUAFFFFABRRRQAUUUUAFFFFABTJU8yJ03Mu4EblOCPce9PooA5+58I2E9u6B5fPdt3nyHe34+v+fpSt4P0lkK7JBkKMhueB9O/U1v0UuVGntZrqzzrxfo0em3UcttGEt5Bwo7Edf8A9fvXO167qKQtYzNPCsyIjPtb2B6HsfevJJDmRjt28n5fT2rCrGzuepgaznFxfQbRRRWR6AUUUUAaR1md9KksJlDqQoR+hQAjj36Vm0UUkktiVFR2CiiimUFFFFABRRRQAUUUUAFFFFABRRRQAUUUUAFFFFABRRRQAUUUUAFFFFABRRRQAUUUUAFFFFAHU+Hb+wtdPEUlyElZizh8gAkgDBxjpj9a6KvNK7XQNWbUYWjmU+fEBuYD5WHr7H2/L2wqQtqcNelb30a1FFFYnIFFFFABRTZJI4Yy8rqiDqzHAFKrK6BkYMrDIIOQRQAtFV72+t7GEyXEgXjIX+JvYDvVOz122vI7l1R1EC78HG5lxyQM/wCePWnZvUpQk1dIs3eqWdjKIrmbY5XcBtJ4/Ae1O069j1C0FxGMAsRtzkjB7++MH8a4O7uZLy5kuJiN7nJwMAegpsc0kRUo5G0kgdRzweOnI4PrW3stDr+qrl31Oqu/EcMGpCNSXt0U72jAbeTjGDnjH+PHes278UXc2BbItuB1P3yfzGMfhWHRVqnFG0aEF0CiiirNjsPC161xYtA+S1uQAT/dPT8sH8MVt15sskixuiuwR8blB4bHTNNrJ0ru5yTw3NJu56XRXHaLrz2O6K6aSWDb8gHJU+gyemO1dZbXdvdput5kkGATtPIz0yO1Yyi4nNUpSg9SWikZlRCzsFVRkknAAqkms6c/l4u4/wB5nGTjGPXPT8etKzZmot7IvVX1CY2+n3EwcIyRsVY4644/XFSwzxToWhlSRQcZRgRn8KxPE97atYG3W43TFx8kbA9Oob29vXHpTiruxcIuUkjmrS+uLLebeQoXABx7EEH9MfQmofMcS+ap2vu3Ar8uD7Y6U2iuqx6llubM3ibUJEATyojnO5E5+nOazLu5kvLhp5iDIwAJAxnAAz+lQ0UKKWxMYRjsgoooplhRRRQAUUUUAFFFFABRRRQAUUUUAFFFFABRRRQAUUUUAFFFFABRRRQAUUUUAFFFFABRRRQAUUUUAFFFFABRRRQAUUUUAFXdO1Keymh2yusKybnRf4gcA/XgVSopNXJaTVmehJqNm5iC3MeZl3IM43c4/PPGPr6VZrzVWZHDIxVlOQQcEGrUOp3sFsbeK4dIs5wvUfQ9RWLpdjklhezOxh1vTZnKpdoCBn58oPzOKuxyRzRh4nV0PRlOQa82q9pmq3Omyfum3RFsvGejf4H/AOtTdLsOWF091ne1Bd2dvfRCK5j3oG3AZI5/D61Vh13T5bYzmcRgHBR/vj8B1/CkuNesIrMzxzLKTwsanDE+46ge5rLlkcyhNPRHJatZmx1GaHbtTduTrjaenX8vwqnVi/vZb+5aebG4gDC5wAPTP+ear11K9tT043srhRRRTKJftM/keR50nk/889x29c9PrUVFFAgooooGFFFFABRRRQAUUUUAFFFFABRRRQAUUUUAFFFFABRRRQAUUUUAFFFFABRRRQAUUUUAFFFFABRRRQAUUUUAFFFFABRRRQAUUUUAFFFFABRRRQAUUUUAFFFFABXe+C9ce8i/s6dMvbx5jkHQoMDB9xkfX+fBU+GaW3lEsEjxSL0dGII/EVUZcruYV6Kqw5WeyUVS0e8fUNKt7qRUV5FywRtwz/nt26VdrrPn2mnZh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TxXp81/pTiGYx+WC7KWIVgBnkDqeBivM69B1vxdaWhNvapHellO4hwUGe3fd9K4KeVZpS6Qxwg/wR5wPzJNc9VpvQ9jAxnGLUloR0UUVkegFFFFABRRRQAUUUUAFFFFABRRRQAUUUUAFFFFABRRRQAUUUUAFFFFABRRRQAUUUUAFFFFABRRRQAUUUUAFFFFABV+x1afT7Z4rdUVnbcZCMnGCMfyI/rmqFFJq+5LipKzNzTfEUsEsz3pkn8zbjBAC464HTp/L8aur4siM2GtHEWT8wcFsduP/AK9ctRUuEWZuhBu9jrX8V2g2+XBM3zDduwMD1HJyfarn/CQaX/z9f+Q2/wAK4ail7KJDw0GXdV1GTUbtpGY+WpIjXptH+PrSWuq31pGEguGVFzhcAgZ69fp/P1NU6KuytY35Y2tYmurqe8m824kMj4xk9h9KiDMoYBiAwwQD1HX+gpKKY7JaBRRRQMKKKKACiiigAooooAKu6VqMmnXayKx8tiBIvXcP8fSqVFJq5LSaszc1vXxfwfZ7ZGSJuXLgZPPA+n+frh0UUJJKyFCCgrIsWt9c2aSLbSmMSjDYAyevft17VXoooKstwooopjCiiigAooooAKKKKACiiigAooooAKKKKACiiigAooooAKKKKACiiigAooooAKKKKACiiigAooooAKKKKACiiigAooooAKKKKACiiigAooooAKKKKACiiigAooooAKKKKACiiigAooooAKKKKACiiigAooooAKKKKACiiigAooooAKKKKACiiigAooooAKKKKACiiigAooooAKKKKACiiigAooooAKKKKACiiigAooooAKKKKACiiigAooooAKKKKACiiigAooooA6jwp4lXTwbO/ci1A/dsFz5ZySc4GTnP4fy71HWRFeNgyMMqynII9RXjVdp4N1WysdHnS5mCOJ87QrMSCowcAH0NbU59GeXjcOre0judnRVRL9ZkV7eCeZWGchNnB6ffxn8KltbhLq2jnj+7IoYA4yPY47itzyya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qmquselXbOwVfJYZJwOlW6jnhjuIWimQPG4wQaAPHScknGPakq/rdidO1We2/hDEp/unp+lUK42rOx9LCSlFSQUUUU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dqFxpl2lzavtdeCD0YdwR3FVans4Y7i6SGWZIFfjzH+6D2z6D/PvQtyZ25XfY9A07xPHqduqW0BW9digiYkqOM7i2OmPx7e9bVrAbe3WMuZGyWZyMbiSSTjtyawdP0WHw5dpchppY3ieOWQJkJyGBIHOMDH/AOvjVGrW/mCOSO5idmKoGgfL4GcjAPH1rsV7anztTk5n7PYv1FBcQ3KF7eaOVQcFkYMM9e31FZ2qSHULU2MEd0DcfI0nlMojXIySWx2zUz2hs7gXFjCm1gElhVVXcATgg8cjJ69RTI0saFFUXl1CVwtvbxwKCuXuG3EjnICqfp1NTWU7zwnzVCzRsUkAzjI7jPYjB/GgRY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vECXi6vM18MTOd2AcgDsPyxWbXoXjexhm0sXTFElhOATwWB7D1P/1689rlqKzPdwlTnpry0CiiioO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s9A1m8sfDs810nmQQnZAzMN2ccLgkZUcd8+ntVt/HN8hUXFtBKo67cqx49eR19q5trmdrdbdppDAhysZY7QfUDp3P51FV870sciwsG5Oavc7my8cwS3RW7tjBCQAGU7yDnknpx06Dt3zxvRa5pU0ayLqFsA3QPIFP5HkV5RRVKq0ZzwFOTutD1S48Q6RbBTJfwnd08s+Z/wCg5xUen3drfaq11YTiSKSDEu1MfMrfKWJGc4Lceg+leX16J4Ggkh0EtIuBLMzp7jAH8wauE3J2ObEYWFGHMnqdHRRRWp5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dX02PVbBrWRtuSCrYztPrj6Zry6/s5bC6e3nUq69Qa9frjfH9ouy2uki+YkrI4/DGff/D2rOpG6uduDrOE+XoziqKKK5j2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3vD3hqfVWjuJsx2WTls8tjsP8AH2NejQxJBCkUS7Y41CqPQDgVj+EIbiDQIVuMgMS0akYKqf8AE5P0IrbrqhFJHgYmrKpN3eiCiiir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fxVBHPoNx5rhFjG8HbuOR0A575x+P41sVleJkaTw9eKilm2A4AyeopPYqGkkeW0UUVxn0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UkEL3FxHBEMySMEUZxkk4FAm7alnR7E6jqtva4JV3G/BxhRy36ZrsNY8OaVbyWc0cLJvuYojGp+VgW5znnp/L8a2tI0i10m2WKBAXx80pHzMe/4cdKdfp59zZ2+zI8zzmPHyhOnX/aK9O2a6YwstTxK2Kc5px0SL1FFFaH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V1K5is9OuLidQ8aISVP8AF7fj0q1Wb4ge2TR5/tomMBwGEIy3X8h+NDHFXaR5ZI2+RnxjcScU2nzeUJWEJcx5+UuACR7gUyuJn0sdkFFFFB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aOjaNc6xcGOAAInLyNwB7fWvQNJ8PWGlqdkYmkLbhLIoLDngD0x7Vj/D64d7S8tzjZG6up75YEH/ANBH6111dNOKtc8TGVZuo4N6BWXZxT31xDqNztRFQ+RCvO3cB8xbuTzx6Ed6SGzN/bfaJLm8iaZzIuyYrhP4RgcDjB+taNvCtvbxQISVjQICxycAY5rQ4yS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fUHaOwuHUISsZbDruUgDkEVYqtqMcsun3EcChpHjZVBOByMf5/pQB5E7F3Zj1Y5pKkuIpIJ3imBEinDA9c1HXEz6aNml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2vDuv/2H9o/0bz/O2/8ALTbjGfY+tdimpW+vtBBZ3H7lgz3KcrJgbfl+hLDOODgjNeaV3OgaS2hSxX8zebFPAQ7xDeI84YHjquB1Gefbmtqbe3Q83G06aXO/iZ1iqqKFRQqqMAAYAFOpqsrqGRgysMgg5BFOrc8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PPGGlzQ6rJcxxYhmOVwcljxuOPqa5uvZWVXUq6hlYYIIyCKxbzwppd3MZWjeMnqI2wDWUqd3dHoUMbyR5ZrQ80orW8Q6NJpF4QFP2dz+6bOcj/AB/z6Vk1g007M9SnUjUipRCiiikaBRRRQAUUVp+HLOK/1y2t51LRMSWA74Un+YFNK7sROShFyfQ1vCfh77cJLq+h/wBGZCseeCWyPmH05qxf+BnDBrG4UqW5WQY2jI79+Mk12iqqKFRQqqMAAYAFOrp5Fax4csVUc3NOx5zqHhC/srczKyTKoJfYen5/561z7IyHDqVPoRivZq8u8UTtca/dFgAUfZx3A4FZ1IJK6O3CYmpUlyy1MmiiisT0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07PxDqljapbW11siTO1fLU4yc9SPU1mUUJtbEyjGStJXPTfC2qJqWlRqFKyW6LG+WBzgYzgcjOO4H44rary7w3q50jUldj/o8uElBJwBn72B3H+I716ejrIivGwZGGVZTkEeorqhLmR4eKo+ynpsx1FUZ9Y0+2vo7KW5UXMhCiMAk5PQHA4696h1HxBp2mXaW91MQ7DJ2ru2DtnHPNVdGCpydrLc1KKz9K1mz1fz/ALIznyW2tuXGQehHscH346VZu7u3sohLdTJEhYIGc4GT0/z+NF1uJwknytak9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O1bRrXWFiW6MgERJXY2Ov4e1YN/4HiYA2E5Q9xKc/jkfyrr6KTinuaQqzh8LPK9W0O80nBuApRiQrKc5x39vxrMr13UrKO/sZbeREfcDs39A3Y15/beEtTuLl4jGIlQ4LycD8PX8KwnT10PTw+MTi/aPVGFVm1068vQxtbaWUL1KLnH+cV3tp4P02B90oa4BRV2vwNw6tx6+n863YIIraBIYEEcaDCqOgpql3IqZh/IvvOL0fwdJNaSvqBMEjgeUOGKjuSPX+WK1vDfht9Hu57iWVXZ0CIFJOBnJzwPQV0VFaqCRxTxFSd7vcKKKKowOO8U+J5ra5m0+xKjC7ZJR95Seu0g/wD6jmuKJJJJOSe9WL6EpqE0SrJkOeGXDfiO1aek+Fr7VLczgpBHnCmTPzeuK5pc0me5S9lQppt7mHRXV23ge7N0VuJ41hXHzrzu+g/LritZPBGmgIGkmbC4Y7sZPHPt34oVKQpY6kttTz6iuo8XaALFhd2qhbc4XYP4Tj/62f8APPP2tjc3k8cMELs8hwvHH51Li07G1OvCcOe9ivRWtregXWjCN5iskb8eYnTd6flWTSaa0ZpCcZrmjsFFFFI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QcEH0rZvfFGo3MMMMUpto40VSIjtLEDk5GMfQcVi0U02tjOVOMmnJbDlkdJBIjssincGBwQfXNDu0hy7FiABknPAGAPyFNopF2Jbe5ntXL200kLkYLRsVJHpxSTzzXEhknleWQ9WdixP4mo6KAsr3N3RfFN5pMS25RJ7Zc4jPylep4Ye575/CustPFumS2Mc91MtvIxIMXzOVx9B6Y5/wrzatPw5aQ32uWtvcKWiYsWGcZwpOP0rSM5LQ5K+GpSTm1broenWt1BeQia2lSWM/xKc/h9ampkcaRIEiRUQdFUYAp9dJ4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nw6NYxX8t6IQ00h3ZYZ2nrkfj/APWrQoooC9wooooAKaqqihUUKqjAAGABTqKAKmqafFqdhJazcBxw2ASp7EV5prGi3ejzBLkKUb7siH5Wr1aue8aWLXmkCSKIvJA27I7Ljnjv2qJxujrwtd05JdGec0UUVynu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anhu9ksdZgaKJJGlYRYYZIDMM7eRg9vxrLqeyu5LG8iuoQpkibcA65Bpp2ZFSPNFo9gormrDxpp9y0cdxHJbSOcEsQUX0+b8u3f8a2LXVrC8u3tba5SaZF3kJkjHH8XQ9R3rqUk9j5+VGpD4kXaKKKo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q6lXUMrDBBGQRTqKAONvPBJkubiaGYCMktHGOvQnHPvgdfU+1cdPBJbzNFKpV1OCCK9jry/wAU3cd5rk7xpgKdm4NuD44BHtjH+NY1IpK56eCrVJT5W7qxkUUUVg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q+F51t/EVk7gkF9nHqwKj9TWVV3RATrdhgZ/0iP/ANCFNbmdRXg0+x61RRRXYfN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C+M9DS3aTU45MCWQBk9CR1/nXdVznjr/kAj/rsv8jUzV4s3w8nGrG3c87ooorkPo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r8C6W0142pOcRwZROeS5HP4YP61yldx8PZ2a1vbcgbI3Vwe+WBB/8AQRV0/iOXGNqi7HX0UUV1Hg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WF4xhaTQpZE2Ax8lioJ2nqB6ZOK3apayrPpF0ECFvLJ+cZHHOfr6e+KT1RUXyyTPJaKKK4z6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QCSABkntXo/hDSZNM01muECTztuI7hccA+/X865Hwrpk9/q0UseFjtnWV2IODhhx9ev5V6bW9KPU8rHVv+Xa+YUUUVseY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ZfiVHk0C7WNSzbQQMZ7itSuN8daqyBNNiIwwDyENz7KR+vPtUydlc1owc5qKOKooorkPo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QfBmq2lxaCwig8iaFAxA5EnQFs+ue3uPw6avGK9H8H6u+pac0U5Z57bCs7HO8HOD9eMfhnvXRTnfRnj4vDcn7yOx0FFFFann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Vy7x2srxLukVCVXGcnHAryS9up7y7knuXZpHPO7t7V7BXAeO7eCHUYXiTa8ibnwOM5PP1P+c5rOqro7cDNRqWtucvRRRXMe2FFFFABRRRQAUUUUAFFFFABRRRQAUUUUAFFFFABRRRQAUUVIlvNIjOkbFEXczY4A6ZoJbS3I6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aZqdzpVz59oyqxGGDKCGGQcfp2qnRRexLipKzPT9F8R2esExoDDOAP3cjD5jgk7ecnGPStivGK9K8H6hcahoxe6fe8UhjDnqwABGfU89a6ITvozyMVhVTXPHY3aKKK1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h/Hou3uYN0eLZAdhBzuPBY47dhzXcVT1fH9k3RaATgRMfLbo3HepkrqxrRn7OakeSUUr5Ltldpz0xjFJXIfRIKv6PpM+sXZt4Cq4UszN0AqhXe+AoiunzyNFKpdhh2+44Gfu+4Oc/hVwjzM58VVdKndbmfe+BriNd1ncLNgfdYbST/L9a27fwhpUMrO8bTAjCq54A49O/H61v0V0KEV0PGliKslZyObvfBenXBLW7PbsSOB8ygewqv4i0zTdM8PrBHAXmyVhOMvknJJ9QOme2RXWUUcqEq09Lu9jh/DXhu21LSDLfRSo/nNtYHaWXA9R65rZufCGlzQBI0aFwMb1PJOOp/8ArYrfooUUlYc685S5r2PIL+1ayvZrZjkxsVz64qvXpGs+FrTUQ0kX7mcsXLZJDE+vp/niuen8Gz2lrPcTzrIsaFgkIJJP49B6ntWMqbvoenSxsHFc71OYopXUo7KeqnFABJAAyT2rI7r6XEp0cbyyLHGjO7HCqoySfpXQaT4Qvb5fMuW+yRhsFXQ7zxnOP8967ew0mx05FW2t0Vl/jIyxOMZzWkabe5xVsbCGkdWeZ3ek3lm0UdxCUklXeEJGQvqfSobS0nvLpLa3jLyscBfT6+lepxadDFqs+oAkyzIqc/wgdcfXj8qLbS7S1vZbuGMLJIoTgABR6AD1wDV+yRzLHyS1Rxdv4J1CaEO80MTZIKNnIwceldlY6Ylno66cZC6BGQuAFOGJ/wAav0VooqOxyVK9SrpJnj13C1vcyRtG0ZU42t1FQ16PrvhaHVrxLlZjDIeJDjOQOhA9e3+eeC1KyfT76W1kzujOMkYz7j1HvXPODWp6+GxEaiUepVoooqDr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0BoepNZpdi1kMTsqrgcnPQ49Dkc1b1bw5PpVlDPKS7OPmCjIRvQn6f19KrkZg8RTTSvuYlFKylThgQfQ0lSbBWp4clul1m0itpJVEkyeYsbEBlBycgdRjP61b0vwnfajaC43pArH5RIDlhgEEe3NdDofhI6ZewXkt1vlj3ZRV+U5BHX8a0jCV7nHWxVJRcb3Z09FFFdJ4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Pinw4bSQ3NlC5gIy53ZwSTxjr6f/AKzXLV6tq+mQ6haykxkz+WVRlbaTyCB9Mgdf0rzXUNOutNuPLu4dh6gZyCPrXPUjbVHr4KvzLkk9ehTr1vSY7SLTLdLBt1ttyhz1zzn65zXnetWtp/o15p0E62twjNhx90hiCOM+nvXo+neWNNtfIDrF5KbA/wB4LgYz71VNWbMsbUU4RfqWaKKK2PNCiiigAooooAKr3yXElnLHauqTMuFZs4Ge/HNWKKAOLm8CMXQxX24Fv3hdcED29TW/pGgWWkrmFN8x5MrgFh7D0H+ea1aKlRS2NZV6k1aT0CiiiqMgooooAKKKKACsrVNAstRE0jwr9pdcCQk8EDj8K1aKBptao8eu7WW0uJIZlKsjFT+FQ133jyBTpcc/lpvWQLvPXHPH+f61xC2dy8BnWF/KUEl8ccY/xH5iuWcLOyPdw+IVSnzS06EFFFFQd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YsLGfUbpba2UNIwJAJA6VXrqPAlnJLqb3SuypCuGA6NkdD/P8PpVRV3Yxr1PZ03I6nw1Z3Vho0dteBFdGbaFOcAnPJ9ck/pWlNDFOoWaJJFBzh1BGfxqSiupK2h8/KTk3J9Tlte8Jwz2wbTIUjmU5Zc/f/EmotO8L6bf6dbuwmjljyk65wd4yD9OcY9scc111MWNFdnVFDvjcwHLY6ZpcqvctVqijypjbaBLa2igjzsiQIueuAMCpaKKo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K8Q6R/bFgIUZElVtysw6eoz2/wDrVq0UPUcZOLujJ0TRv7M01rOeRLhHO8qU4B4yPcZHHFa1FFC0CTcndhRRRQIKKKKACiiigAooooAKKKKACiiigAooooAKKKKACiiigCve2VtfwiG7iEsYO7aSRz+FS+WnleVsXy8bdmOMemPSn0UAea69oNxa6lctDC/2QNuV9p2gEZxnnvxWFXsrKrqVdQysMEEZBFeU67bC01m6iWMxoJCUB9M8da56kLao9fB4iU3yS7FCiil2nbuwducZ7VkegJ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DkBg0KzVtm5owxKADORx06nGBn2715XXovgtL9NLcXu/y9w8kSZ3Bdo6Z/h6Yx71rS3PPx6vBO50VFFFdB4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5d4ouku9euZImVkBCAryDgY6/5/HrXqNct4h0fTbGwv9QMYe4lOVMh4DE9gMeue/Somro6sLUVOd2rs4SGKSeRY4kZ3Y4CqMk16WnhmwTTmsV8zymcuWyC3IAIBxwOB0rzizvLiwuVuLWTy5VzhsA9Rjoa7vwx4lk1a4lt7zyI5cAxKgI39d3Unpx+tZU2tmduNjUa5o7I4O8EQu5lt1ZYQ5CBjk47Z96hr1C68N6ZdSyyyQYklOSwPIOck8+tZ9x4J0827i3klWUj5S7Aj+VN0mKGPgklJM8/oqa7t3tLqS3k+/GxVvrUNY7HoJqSugooooK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pbe3muphFbxNLIeiqMmur0nwU7OzamSqbcBEYbt3HOeRjrVRi5bGFWvTpfEzkNjfL8p+bpx1rdg8I6pNZicRBHLYETnDY9TnpXfw6dZQBBFaQr5eNp2DIx05q1WypLqedPHzfwqxw+n+CLgXEEl5NF5QIaSMZJP+z/Su4oorRRUdjjqVZ1XebCiiim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TVAzabcBLcXDbOIj0b/AD14544q3RQB5dN4b1eNEkazdvM5CoMkfUDpWx4T8P38Opx31zGYEhJG2QYZsqRwPxFdzRWappO51yxlSUXHQKKKjnnitoHmncRxoMsx6CtDkOM8caSUc6oJQQ7KhTGMccfXpXH1ueKNc/te7VIeLaHIQ/3j/e5AI4xxWHXLNpy0PfwsZxpJTCiiioO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0aq8iq7hFJALEEhR68V3tt4M0trZC08s24bvMRgAw7EdexqowctjnrYiNG3N1MvwFp5lvpb90/dwrsQn++fT6DP/fQrvKrWFjBp1oltbJsjX8yfU+9Wa6Yx5VY8WvV9rNyCiiiqM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EOuw6NbdA9zID5cfb6n2/n/AC4C71zUr23MFxdO8RwCmBg46fX+vHpU3ie++365cOrbo4z5aYbIwOMj6nJrJrmnNt2PbwuHjGCk1qFFFFZ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aug2On3szrqF6tsFK7Q3G8c556Dp+tem20CW1tFBHnZEgRc9cAYFeO16F4I1MXWl/ZJZQZ7ckKpJ3eXxg89cEkcdBitqUlseZjqUrc99Ox0tFFFb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R1bUf7LsjdGF5lU4YL24PP0zgfj+FcPrXiy51OHyIolt4SPnXIcvz6kV3epafBqVm9vOuQeVPPytggH9a8rv7Y2V9NbFgxicqSPasqja2PQwMKc21Jaleiiiuc9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8ERRS68PNCEpGzIHGfmyOnv1Pf+tc/Wz4TuprbX7cQoX80+W6jup6n8MZ/Cqh8SMcQm6Ukux6dRRRXWfO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OzJBIyMisqkgucKDjv7V5HfXLXd7NcPt3SOWO0YFeh+LtT/ALP0hkQ4muMxr7Duenp/OvNawqvoepl8N5sKKKKxPUCiiigAooooAKKKKACiiigAooooAKKKKACiiigAooooAKKKKACiiigAooooAKKKKACiiigAooooAKKKKACiiigAooooAKKKKACiiigAooooAKKKKACiiigAooooAKKKKACiiigAooooAKKKKACiiigAooooAKKKKACiiigAooooAKKKKACiiigAooooAKKKKACiiigAooooAKKKKACiiigAooooAKKKKACiiigAooooAKKKKACiiigAooooAKKKKACiiigAoor0Twnptm2hQTyWsTTSg7mdAc4YgdfaqhHmdjnxFb2Mea1zz/yJv+eT/wDfJrQ07w/qOosnlW7JG3/LRxhcZwa9TorZUkefLMJtaI8813wx/ZOlRTiXzZC+JD0xx0A/A81zdeqeJIXn0C8jiXcxTOM46EE/oK8rrOpFJ6HVgqsqkXzO4UUVq+GbaC8123t7mPzIn3ZUnHRSf6VCV3Y65y5IuXYyqK9HPg7STP5uyXG7Ozf8v06dKwNb8HzWaPcWT+bCvJQ/eUc/n2q3SkjlhjqUnZ6HL1ft9JuLjSp9RXb5MLbTk8k/5I/OqFd54Ij0+WznMCyCcqqXEcjZU9cEDpg89enI+qgk3ZmmJqSpw5omR4f8LDVtON1LO8OXKoNmcgY5HPrkfhWvb+B7WO5SSa5eWNTkx7cA+2c11EcaRIEiRUQdFUYAp9bqCR5M8VUk207DVVUUKihVUYAAwAKdRRVnM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ZlRSzsFVRkknAAoAz9csba8sJXuIhI0MbtHkn5Tj/61eVV1PiPxW935tnYYW2YbWkx8z+uPQGuWrnqSTeh7OCpThFuXUKKKKyO8KKKKACiiigAooooAKKKKACiiigAooooAKKKKACiiigAooooAKKKKACiiigAooooAKKKKACiiigAooooAKKKKACiiprS0nvblLe2jLyOcACgTaSux0dnK1lJeFD5CME3erHt/Wq9en/8ACO2h0IaXk7R8wkxzv/vfr+VcLceHdUiuJI0s5pFViA6oSG9xWkqbWxxUcXCbfM7dvQyqKnezuI2dXhdWQ4YEcg1NNo+o28TSzWU0cajLMy4AqOV9jq9rT/mX3lKiiikaBRRRQAUUUUAFFFFABRRRQAUUUUAFFFFABRRRQAUUUUAFFFFABRRRQAUUUUAFFFFABRRRQAUUUUAFFFFABRRRQAUUUUAFFFFABRRRQAUUUUAFFFFABRRRQAUUUUAFFFFABRRRQAUUUUAFFFFABRRRQAUUUUAFem+Erp7nQYVlDiSAmI7lxkDpj8CB+FeZgkEEHBHevYLSVZrSGWMOEeNWUP8AeAI7+9bUtzzcwfupWJqKKK3PJCud1PwfYXr+ZATauTltgyp69vx/SuiopNJ7lRnKDvF2PMr7wtqlnKFWA3Cno8QyO35da6PQPCr6bd217PIGlVW3IDgISMenPBPp+NdVRUqnFO50TxdWceVsKzPEMV3Po88Vj/rGGD1zt74x3/8Ar1p1i+LNSbTtHcwvsmlOxCGww9SP896p7GEE3JJHnVva+ZdpbzSpb7zjfJnaPr7e9d34dsLHQwqTXsD3d2AUIYYZc8BfXOfx/CvPKnsHmjv7d7ePzJkkVkTGdzA5ArmjJJ7Ht16MqkbOVkewUUUV1Hg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KrlbfQrkecIpJFwg3YLcjIHrxWxXFeN9LvZ7tLuJWmiCEbVX/VgcnP6n/wDVUydloa0YxlUSk7I42ilIIJBGCO1dSfAt4Y0ZLqHcUBZXBG1u4yM5+tcqi3se9UrQp25nucrRXQw+DdWklCyJHEp6uXBA/KqGt6T/AGPdJbtOkzlAzbf4T6f5+tNwaV2THEU5S5Yu7M2iiipNwooooAKKKKACiiigAooooAKKKKACiiigAooooAKKKKACiiigAooooAKKKKACiiigAooooAKKKKACiivQfB2l2g0m3vXtU+0Nu/eHJJAbg4PTp2/rVRjzOxhXrKjHmtc5jRvDV7qjb2UwW/8Az0cdecHHqetd5pGi2mkQhYEzKVAeU/eb/CtGiuiMFE8atiJ1d9uwUUUVZzhVLWLdLrSbqGVtqGMkn0xz+XFXaraheR6fZS3Uys0cYyQgyeuKBq99DyV4JFLfI5Ud9pHFR113ifxTFeW72OngPDIB5krKRnkHAB+neuRrkkknofQUJTnG81YKKKKk3CiiigAooooAKKKKACiiigAooooAKKKKACiiigAooooAKKKKACiiigAooooAKKKKACiiigAooooAKKKKACiiigAooooAKKKKACiiigAooooAKKKKACiiigAooooAKKKKACiiigAooooAKKKKACitLTdB1HU9rW8BETdJX4Xrg8/56V2Fh4M0+BImut88oHzjdhCfp1q4wbOWriqdPTdnnyoznCKWPoBmvY4ZUmhSWM5R1DKcYyD04NMhtLeBi0NvFGxGMogBx+FTVvCHKeXiMR7e2lrBRRRVnKFFFFABRRRQAVS1HSrXUwgu0LhAwUZ6E45+vFXaKATtscB4g8Ky2syNpsUs8b9VC5K/XH+fyrf0Lw1ZWaWt48UhuvKUsshyEcgZ49Qa6CipUEnc3liKkocjYUUUVR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n0yxuVcTWkTb+WO0An8RzVuiigArhfHlhHFcxXoc75vlKn2A6f59a7quD8eX/AJt9HZKvEK7iSOpODx+GKip8J04Tm9srHKUUUVynvhRRRQAUUUUAFFFFABRRRQAUUUUAFFFFABRRRQAUUUUAFFFFABRRRQAUUUUAFFFFABRRRQAUUUqoznCKWPoBmgTdty1puny6nO0FuyecF3KjMBv55A98c/QGvV7aBLa2igjzsiQIueuAMCuO8K+HL63voNRuQIVQsPKbO85UjP6121dNONlqeLjaqnO0XdIKKKK0OIKKKKACvOvGWqveao9qjSLDB8hQtwzAnnHSvRa4Dx1ZRQX8dxGyhphlkB5z649P65rOp8J14NpVlc5eiiiuY90KKKKACiiigAooooAKKKKACiiigAooooAKKKKACiiigAooooAKKKKACiiigAooooAKKKKACiiigAooooAKKKKACiiigAooooAKKKKACiiigAooooAKKKKACiiigAooooAKKKKACiiigAooooAK6fwhoEOo77y7CyW6ExiPJBLYByfbBrmK9E8DQSQ6CWkXAlmZ09xgD+YNaU1eRx4ybhS0Z0EcaRIEiRUQdFUYAp9FFdJ4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p43tLhrZJraNPLz++ZYxvPYZbrj2/wDrV1dFJq6sVCXJJS7HjLKVOGBB9DSV1njLRZRftfWtu7Rum+UqOFI6n245rk65ZR5XY+go1VVgpIKKKKk2CiiigAooooAKKKKACiiigAooooAKKKKACiiigAooooAKKKKACiiigAooooAKUAkgAZJ7UldN4K0k3eofbJ4mMEHKNnAMmRj645P5U4q7sZVaipwcmQeH/DU2qSF7lZYLUDIfHLnOMDP4813enaVZaYm20gVGxgvjLN9T+FXaK6oxUTw62InVeuwUUUVRgFFFFABVe7vrWxj8y7uI4VwSNzYJx6Dv9BVisbxRZW91pE0kxjV4VJR3OAucZ/E9B70mVFJySZhHxvMuqMggjlshIQCikSMvYjJ698Y/KqXjVrmfVPMe3eOCMeWjsuN2Op9xk/yrnVZ4pA6MVdDkMp5BHcEVo6nrl1qtpbw3e1pIWY+YBgsDjGQOOOf0/Hn57ppnsrDqE4ypr1MyiiisztCiiigAooooAKKKKACiiigAooooAKKKKACiiigAooooAKKKKACiiigAooooAKKKKACiiigAooooAKKKKACiiigAooooAKKKKACiiigAooooAKKKKACiiigAooooAKKKKACiiigAooooAKKKKACvZIYkghSKJdscahVHoBwK8r03Rb7UpEEEDeWzbTKwwq9+T9K9Xrekmrnk4+cZOKT2uFFFFbHm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XMP2i1lh3bfMQpnGcZGK8jvLZ7O8mtpCC0TlCR0ODXqeq6ra6Tama5kAYg+WmeXIHQfpz2zXll5cveXk1zIAGlcuQOgyaxq2PTy9STb6ENFFFYHqhRRRQAUUUUAFFFFABRRRQAUUUUAFFFFABRRRQAUUUUAFFFFABRRRQAUUUUAFeqeG7cW3h+yjDbsxB84/vfNj9a850X7EdThXUUZoGYKSGChTnqfb16V6uqqihUUKqjAAGABW1JdTy8wm9IWHUUUVueWFFFFABRRRQAVh+MTEPD83mnBJAQbc5b8uO/PFR+KNdudG8gWyQOXzkSZJH4AjH/6/SuN1XxBfatAkNyUCIxb5ARnPQHnt0FZzmlodmHw05tTW1zKooormPcCiiigAooooAKKKKACiiigAooooAKKKKACiiigAooooAKKKKACiiigAooooAKKKKACiiigAooooAKKKKACiiigAooooAKKKKACiiigAooooAKKKKACiiigAooooAKKKKACiiigAooooAKKKKACuo8I+H01DF/cP+7hlwI8ffIGefbkfrXL13PgvWrY28OlMjpONxU5JV+/4Hrx0498VdO19TkxbmqT5P6R1iqqKFRQqqMAAYAFOoorqP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rqV9DptjLdTEAIOATjcewH1rzA6verfzXkE7wSTSeYwjYhSc5AI7ge9RKaidNDDSrXt0PVpZY4I2kmkWONerOcAfjXD+IfFGoQatNb2M3kxQnYR5akkjqec1g6pq95q0oe7kyFztRRhV+g/wAao1lKpfRHdQwSg+aevkPmmluJTLPI8sjdXdiSfxNMoorI9AKKKKBhRRRQAUUUUAFFFFABRRRQAUUUUAFFFFABRRRQAUUUUAFFFFABRRRQAUUUUAFdX4a1/UrzX4Y7mV7hJEZCoAUL33YGBnjr6VyldX8P4JDqVzcBf3aQ7CfckEf+gmrhfmObFKPsm2jvKKKK6jwAooooAKKKKAKmoxQPZyyXECTCONmAYc9Ox7dOteSyHMjHbt5Py+ntXstcp4r0Wyg0uW7gtUSQNl3BxgHPv646VnUjzI7MJWVKVmtzg6KKK5j3AooooAKKKKACiiigAooooAKKKKACiiigAooooAKKKKACiiigAooooAKKKKACiiigAooooAKKKKACiiigAooooAKKKKACiiigAooooAKKKKACiiigAooooAKKKKACiiigAooooAKKKKACiiigAqexguLm9hiswxuGb5NpwQRznPbHXNQV2Hw+gheW8maMGaPaFYjlQc5x+VVFXdjGvU9nTcjtV3BQHILY5IGAT9KdRRXWfO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VHWrt7DSLq5iGZET5fYngH9aBpXdjkfG+rme4/s2MDy4WDMwbO446YxxjJ71ylOd2kdnkYs7HLMxySfU02uSUuZ3PoaNJUoKKCiiipNgooooAKKKKACiiigAooooAKKKKACiiigAooooAKKKKACiiigAooooAKKKKACiiigAooooAK9N8JWP2HQYQwIeb96wPv0/QCvMq9jt08u3iQlztQD94ct07nua2pLVs83MJNRjHuSUUUVueSFFFFABRRRQBU1HUbbTLX7RduUTO0YBJY4zgflXmOp6teapIGup2kVM7AQAAPoK6P4gXGZbS22dFL7s+px0/D9a46uerJ3sevgaMVH2j3Ciiisj0QooooAKKKKACiiigAooooAKKKKACiiigAooooAKKKKACiiigAooooAKKKKACiiigAooooAKKKKACiiigAooooAKKKKACiiigAooooAKKKKACiiigAooooAKKKKACiiigAooooAKKKKACiiut8KaBYapYG6uRIzpMVKhsKQAD/WqjHmdjGtVVKPMzAsdHv9Qk2W1uzY6k8AfUnpXpmlWEenWMMCogkVFWRlH3iByc/XNXaK6IwUTxa+IlW3Ciiir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6nZi/06e1Jx5i4HOOeo/DNWqKAPH721azuXhY52kjOMZx7HkfjUFepat4fsdVYSTR7ZsjMi8Egdj+H9PpXAeIbS3sdXltrRt0cYAzkE5xzmuacOXU9rDYr2toPczKKKKzO4KKKKACiiigAooooAKKKKACiiigAooooAKKKKACiiigAooooAKKKKACiiigAooooAKKKmtraa6mjihQs0jBB6ZPvQS2krshr1zS45I9Nt0muRdOEGZhyH9Dnvx379a8+PhPV/O8oW+Tt3Z3DH0z0zXZeGJr9rI21/aeR9nVEjbaRvUDHQ9+P17VvTTT1PMxtSFSKcXsbVFFFbHmBRRRQAUUUUAcX4/uIgba3EQMxG4yEchc8Afjn/ADmuMrpfHUIj1kSbwWljDbccjt/SuarlqfEe7g0lRQUUUVB1hRRRQAUUUUAFFFFABRRRQAUUUUAFFFFABRRRQAUUUUAFFFFABRRRQAUUUUAFFFFABRRRQAUUUUAFFFFABRRRQAUUUUAFFFFABRRRQAUUUUAFFFFABRRRQAUUUUAFFFFABRRRQAUUUUAFdn4E1C0hintJZUjnkkDJuGN/QYBzyc9vfvzjjKcjtG6vGxV1OVZTgg+oqoy5XcxrUlVhys9lornfB+q3mqW9015KkhRxtwAGGR3A7enHrye3RV1J3VzwKkHCTiw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a5r9po6FJGLXLJuSMLn1wT04yPXNeYOxd2Y9WOa7nVvBsl5cSXEV8Wd3zibJ2r6ZySccVVi8CSkSGa7QH+AICc/U/lWM4ykz08NVoUY3vqzj6KnurOe1leOaKRCh53KR9KgrBqx6cZKSugooooKCiiigAooooAKKKKACiiigAooooAKKKKACiiigAooooAKKKKAFAJIAGSe1bFn4X1a6fb9maFQQC0vy4z3960vBejSyXqajcQkW6KTETjluBnHpyefUV3lbQp3V2eZicY4S5aZ57/wAITqX2ny98Xl4/1uePy6/pVmHwJcZbzruLG07dgPJ7Zz2ruaK09nE5HjKz+0YNj4R0y0dJGR53UD/WH5c8c4rahhigUrDEkak5wigDP4VJRVJJbHPKcpO8ncKKKKZIUUUUAFFFFABWJeeK9Jtkl23HnSoSBGin5iPfGMe9bLMqKWdgqqMkk4AFeRahOl1fzzxoI0dyVUdAOwqJy5VodeFoKtJqWyEvLua+upLi4cvI5ySf5VBRRXLue2koqyCiiigoKKKKACiiigAooooAKKKKACiiigAooooAKKKKACiiigAooooAKKKKACiiigAooooAKKKKACiiigAooooAKKKKACiiigAooooAKKKKACiiigAooooAKKKKACiiigAooooAKKKKACiirFtZXN1dJbQxM0r9Fxj8fpRa5Lko6tler2n6RfalzaW7OuSpfooIGcE1Z0/SL2HWrFLizkCtOvDIcMoIJ69sV6ZDDFApWGJI1JzhFAGfwrWFO+5xYjF8llCzuUNA0dNGsPJDB5XO6R8dT6D2FadFFdCVjx5Scndh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K4t4bqIxzxrIh7MOnuPQ15dr6QRazcxW0IhijbYFBJ6cZr1asSLwtpq3NxPLG0zSvvG9j8n45yec8monHmVjpw1ZUZOTPNACSABkntT7eCW6mWGCNpJG6KoyT3r1OLRNNik8xLKLdtCcjIwPY/SrENjaQSGSK2iR853BRkcY49Kj2PmdTzHtE4Kz8GancJvlMdvkAgOck59h0q1/wgl15Yxdw+Zk564x+X1ru6Kv2cTmeMrN7nBjwLe5Gbq3x/wL/CtyDwjYQ6ZJasS8khyZiOQe3Hp7f/Wx0FFNQitiJ4irPSTPPrzwVfxP/orJOpJx820ge+aw9R0650y5MF1GUbGR6Ee1eu1k6/oser2hUBVuF+454x9f8/1qJU10OiljZprn1R5dRXUv4Gv1RmW4gdgMhRkZ9ulQL4N1JbWSaUIHUHEStlj78fy61l7OXY7/AK3RtfmOdoqV7WeORo3hcOhwwx0PpTHjeM4dSv1FTZm6nF7MbRRRSLCiilwcZxx60CEopzRyIMujKPUjFaenaBfXy28wgcW0soQyAZIGeWx6D1ppNkSqQirtmr4U8Ni92X94M2//ACzTP3+oOcHIwQK6y30LS7Zi0VlECRg7vmH5GrsEEVtAkMCCONBhVHQVJXVGKijwa1aVWTbGqqooVFCqowABgAU6iiqMQooooAKKKKACiiigAooooAKKKKAKupf8gy7/AOuL/wDoJryKvZWVXUq6hlYYIIyCKzL/AMO6bfgCSARkd4sL/wDWrOcOY68LiFRbutzy2iu1v/AwZwbC4Cr3EuePxHX9KwY/DOqy+YVtHVY+7jaWHsO/SsXTkj04YulJXvYyKKluLea1mMVxE0Ug6qwwaiqDpTTV0FFFFAwooooAKKKKACiiigAooooAKKKKACiiigAooooAKKKKACiiigAooooAKKKKACiiigAooooAKKKKACiiigAooooAKKKKACiiigAooooAKKKKACiiigAooooAKKKKACiiigC5pFtJd6rbQxA7mkHIUNtGepB4IHXmvVxDEszTCJBKwwXCjcR9fwrzbwjd/ZPEFvl9iTZibjOc9B/31tr02uilsePmDftEvIKKKK1P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oVVLEKAWOSQOp6f0qK4s7a6z58EchI27mUZA9j1FT0UAcbqHgcPJusbhVU9Vl7fl/9aufHh7UX1CWzigLtEcF+i98HJ9cV6lRUOnFnVDGVYK17nL6d4KsoFVr12uZOpUHan09T+f4Vu/2ZYfL/ocA29AIwB0xVuiqSS2MJ1J1HeTuRTW8Fxjz4Y5dvTeoOPzp6qqKFRQqqMAAYAFOopkBRRRQAUUUUAFFFFABRRRQAUUUUAFFFFABRRRQAUUUUAFFFFAHC+PbER3cN4oH71drdSSR39uCK5KvW9U06HVLJrafIB5UjsfWvPtb8N3WksGH76BjhXXr9CPX/PasKkHe6PVweJio+zkzFooorE9MKKKKACiiigAooooAKKKKACiiigAooooAKKKKACiiigAooooAKKKKACiiigAooooAKKKKACiiigAooooAKKKKACiiigAooooAKKKKACiiigAooooAKKKKACiiigAooooA6vwPpbS3hv5oVaBFKxsSOHyOcfTNd5WJ4Ptlt/D8BUgmYmRsMCM9O3sBx2rbrrgrI+exM3Oo2woooq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rKrqVdQysMEEZBFOqK5nS1t5J5ThEGT7+31oA8o1O1ns7+WG5TZIDnGQeD06VUra8Sa2dYlizZi38sHBJyzfjgce1YtckrX0PoqDk6a5lZhRRRUmwUUUUAFFFFABRRRQAUUUUAFFFFABRRRQAUUUUAFFFFABRRRQAUUUUAFFFFABRRRQAUUUUAFFFFABRRRQAUUUUAFFFFABRRRQAUUUUAFFFFABRRRQAUUUUAFdJ4X8NR6tA11cyssKuUCLwW465/EfrWNpcNtcalBFezeTbs2Hf0/wyeM9q9Us5bSWD/QnheFTj9yQVB644+v61rTinqzgxtaUFyx69R1raw2dutvbRiOJM7VHbJz/AFqaiiug8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6jfQ6dZSXM7AKg4BONx7CrVcR4+u3aWC1SVDGo3Oqv8AMG9xn0xjjvUydlc1o0/aTUTntX1a41i6E9wEXaNqqgwAKoUUVyN31Z9DGKguWOwUUUUFBRRRQAUUUUAFFFFABRRRQAUUUUAFFFFABRRRQAUUUUAFFFFABRRRQAUUUUAFFFFABRRRQAUUUUAFFFFABRRRQAUUUUAFFFFABRRRQAUUUUAFFFFABRRRQAVatNRvbLAtbqaJQ2/arkKT7joeneqtPiieaVYokLu5wqqMkmhEySa12Ow0vxu8l0I9Tihjhb/lrGG+Tg9RznJwO1dhDMlxBHNE26ORQ6nGMgjIrx8xOGZSpygyR6V3ngZ2+xzxCaRo02FY3XGwkEsQfQn37E4Ga3pybdmeVi6FOMeeB1FFFFbH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iZHWQxMJTGSrKjAkMP4fY/WvIruWSe7mmmOZHcs31zXUeOJ5rXU4/s8rw+dD+98tiu/BI+bHXj1rka56srux6+BpcsfadwooorI9EKKKKACiiigAooooAKKKKACiiigAooooAKKKKACiiigAooooAKKKKACiiigAooooAKKKKACiiigAooooAKKKKACiiigAooooAKKKKACiiigAooooAKKKKACiiigAq5pFxLa6rbTQSRxSBwA8n3QDwc+2Cc1Tq/pi6WZF/tKS5UFsERICuPUnOevoD0prczqP3Xpc9Hn0Swmjul8nY11/rXU/Mec9T0q+qqihUUKqjAAGABUGnQRWthDDbytLCq/I7PuyvUc+np7VZrsPnG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8d6b5sEV+HC+UNjBmAz3GPfrXC169fWUN/AIbgEx7gxHHOO3/6ua8/8X2Fnp+ppHZgIpjBZAc7T/P35rGrH7R6eBr/8umYNFFFYHqhRRRQAUUUUAFFFFABRRRQAUUUUAFFFFABRRRQAUUUUAFFFFABRRRQAUUUUAFFFFABRRRQAUUUUAFFFFABRRRQAUUUUAFFFFABRRRQAUUUUAFFFFABRRRQAUUUUAFdP4Y0b7b59tfW0qQyokySjg4GcDp0Oc/8AAa5ivSfCGqjUdKELKqy2oWMhehXHyn9CPw960ppN6nFjZSjT9024YkghSKJdscahVHoBwKfRRXSe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B49hVNVikVcF4gXPqckD9BXf1x3jPXBGX0uO3Vm+VmkfnHf5R/X6jFRO3LqdOF5vapxVziaKKK5T3wooooAKKKKACiiigAooooAKKKKACiiigAooooAKKKKACiiigAooooAKKKKACiiigAooooAKKKKACiiigAooooAKKKKACiiigAooooAKKKKACiiigAooooAKKKKACu18CHTgsh3BdQOU2s/LL1yo/Dnr93PGa4qtrwf8A8jNZ/wDA/wD0BqqDtI58TDmpM9NooorrPn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sixRPJIcIgLMfQCvJ9Xuxfarc3Klisjkru647fpXoXiS31O5sHj0+VFQqfMUA729gfT9f5Vx2i+GbnULl0ukmtolVsSFOCwIGP5/lWVRN6I9DByhTTqSZhUVo6pol7pc4jmiLBs7XUZDYrPdWRtrDB9Kwaa3PUhUjNXixKKeIZSARG5B77TXS6b4OmurS0upZgFmYM0Y7RkZzn19sdxTUW9ialenTV5M56SzuIoEnkhdInztYjAOOtWzoGpmKKVLSSRJUEilBu4PSvUZoYp1CzRJIoOcOoIz+NOVVRQqKFVRgADAArb2SPNeYT6JHkp0y9Fsbk2sggGcyY+XrjrVSvXtRs01CxmtZGKrIMZHbvXlN9aS2N3JbzIUdD0NZzhy7HXhcS6zaluV6KKKzO0KKKKACiiigAooooAKKKKACiiigAooooAKKKKACiiigAooooAKKKKACiiigAooooAKKKKACiiigAooooAKKKKACiiigAooooAKKKKACrek3AtNWtLhpDGkcql2GeFzz09s1UooJaurM9PufFGj2z7GvFkbI/1QLjnvkccdetZ9143sI7VJLaKSaVjzE3yFR7nkflmuAorV1ZHFHAUlvdnscMyXEEc0Tbo5FDqcYyCMipK53wZqi32mfZvJEb2gVCV+6wOcH68HP59+OirdO6ueTUg6c3FhRRRT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oz6Pp1xcLPNaRtIpyDjvnOSOhq9RQCdhnlp5XlbF8vG3ZjjHpj0pVVUUKihVUYAAwAKdRQAUUUUAFct4m8MSajM97aPunIUGNjgHHHX/Pf6V1NFJpNWZcJyhLmiePXVrPZymK4jaNx2YYqGvYLqztryPZdQRyrgj51zjPp6VzF14FgYu1tdPHx8quuefc//AFqxlSfQ9Olj4tWmjhqK0NU0W90oI13GFWQkKQwOcfSqABJAAyT2rJprRnfGcZrmi9BKKfNFJBI0cqMjqcFWGCKZSKTT1QUUUUDCiiigAooooAKKKKACiiigAooooAKKKKACiiigAooooAKKKKACiiigAooooAKKKKACiiigAooooAKKKKACiiigAooooAKKKKALulancaXdpPBI4UMDJGGwJAOx/An6Zr1hHWRFeNgyMMqynII9RXjVd34E1Oa5t5rKeUN5AUxAn5tvOR7gcfTP0rWlLWx52Oo3j7RdDrKKKK6D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2m2eohBeQCUJnaCSMZ+lNtdI0+zAFvZxLhtwO3JB+p+lXaKB3drHK+MdCW5gk1GAHzowC6jJ3Adx9B/n14KvZWVXUq6hlYYIIyCK818VaT/AGZqTNFGy20pyhJzz3H51jVj1R6WBr2/dy+RiUUUVgeqFFFFABRRRQAUUUUAFFFFABRRRQAUUUUAFFFFABRRRQAUUUUAFFFFABRRRQAUUUUAFFFFABRRRQAUUUUAFFFFABRRRQAUUUUAFX9F1OTStRjuEYhCQsoCglkyCQM/SqFFCdiZRUlZnqHh/XU1uCZxF5MkTAMm7dwRwc4HofyrXrm/A9klvo32oOxe6JJB6LtJAxXSV1xu1qfPV1GNRqOwUUUVRk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WT4mtBdaHdBYlklRMoSBleQTgnpwK1qayq6lXUMrDBBGQRQNOzujxqipLj/j4k/3j/OmKpY4UEn0FcR9KndXEooooKCiiigAooooAKKKKACiiigAooooAKKKKACiiigAooooAKKKKACiiigAooooAKKKKACiiigAooooAKKKKACiiigAooooAKKKKAPQ/D+vabHp9jYvcxi5KrHsjjbGT0GcYzyMn1zV7V/ENhpO5JpN9wFyIUGSfqeg/GvLqK19q7HA8BByvc9F0XxbbalM8U8YtHAym5ywYAEsScADAHeuirxkHBBxn2r1LQ9ct9agd4UeOSPHmI3bI7HuOD+XSrpzvozlxeGVP3oLQ1KKKK1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Wu/BUNzeS3H2soHcsI1j4A9OtHhjw2bC4uZ7tVfOYowRnK/xHBHfoPbPrXU0VPKr3Nfb1OXkvoeceMtPhsdVDQKqJMu/YowAc/wD1jXP10/j3zP7Wh37dvlfJjrjPf8c1zIBJAAyT2rnqfEezhG3RTYlFOWN3YqqksOoxTag6bphRRSqjOcIpY+gGaAbtuJRU09pcWyo08LxiQBl3DGQehqGi1hKSkrphRRRQUFFFFABRRRQAUUUUAFFFFABRRRQAUUUUAFFFFABRRRQAUUUUAFFFFABRRRQAUUUUAFFFFABRRRQAUUUUAKASQAMk9q9A8FaQLOx+3TIRcTjAzxtTtx74z+VZHgbS1ubuS/lU7bcgR8cFiDn8uPzFd7W9OH2jycbiLv2S+YUUUVse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RvtIsNQlWS7t1ldRtBJPA/OplsLNGDJaQKynIIjAINWKKB3ZTttLsrS6e5t7dY5nBDMM9Cc4x+Arm7zwQs2otJBciK1fkqQSyn0HqK7Cik4p7lwqzg7xZyeoeCrMW5e1lmVo0Y7MBi/cD/Oat+FNAbSYZJ7pQLuTK8NnanHH4kZ/Kuhopcqvcp16jjyt6Fa/sYNRtHtrlN8bfmD6j3ryi8tntLqSCQYZGIr2CsnXNCt9WtmGFjn6rIB1Pof88Upw5kaYbEexlrszy6ir+qaPeaXKUuIztzgOPut9P0/OqFczTW57cJxmrxdwooopFhRRRQAUUUUAFFFFABRRRQAUUUUAFFFFABRRRQAUUUUAFFFFABRRRQAUUUUAFFFFABRRRQAUUUUAeg+Asf2HLjOftDZz/urXTV43DNLbyiWCR4pF6OjEEfiK6LTfGd9aQ+Xcqt0BjazHDduCe/GeeuT3reFRJWZ5WIwc5Sc463PQqKxrLxRpl6+1ZvKwpYtMQgGDjHJ6nOf84rZrVO550oyjo0F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2cF9bNBcJuRvzB9RXmuvaLNo91tb5oXPyP2P+f8+p9SrI8Rz6bDp7DUSoLqyxfLubOOw/L0HTPWonFNanRhqs6c/d1v0PL6KU4ycdKSuU98KKKKBhRRRQAUUUUAFFFFABRRRQAUUUUAFFFFABRRRQAUUUUAFFFFABRRRQAUUUUAFFFFABRRRQAUUUUAanhq2gu9ct4bmMyRNuyoBOflOM498V6hDEkEKRRLtjjUKo9AOBXnvgadYdf2MCTNEyLjseG5/BTXotdFLY8XHt+1t5BRRRWpw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28gsbV7i4kCIgJ5IBPHQep9q8p1K9fUL+a6kyDIxIUtnaOwz7V1/j+6kW3trUIPLkbeXweo4x0x39c/Tvw9c9WWtj18BSSj7R7sKKs6bZtf6jBaqSPNcKSBnA7n8Bmrut6Dc6TOwKPJb/wygcHr+R4rPlbVzsdWEZqDepk0UUUjUKKKKACiiigAooooAKKKKACiiigAooooAKKKKACiiigAooooAKKKKACiiigAooooAKKKKACruk6bNq18trAQCQWLHooHc/oPxqlXX+CdFd5Y9WkcosbMsaY+/wQTn05/Q1UFdmGIqezpuV9SSy8FzwanBLJcqYYijkrkEkckD05HX0NdpRRXUopbHhVKs6jvJ3Ciiim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54z0sXum/aY1zNb88DJK9x0/wA81wVrZ3N45S2geVgM4QZ44/xH5165PEs8EkLkhZFKkjrgjFQ2On22n28cNtEFVAQDjk5xkk++B+VZypqTudlHFypQcUrnH+EdDu4dXF1dxSQCFSVDoRvJBHXpxmu0ubaG7t3guE3xP95c4zU1FVGKirIwq1ZVZc0jBvfCWl3FuUghFvJnIdcn9Ca5TVvCt5ptv5+5ZY84OzJ2/XgV6TTJY1lieOQZRwVYeoNDgmVTxNSm9GeN0V1/iHwnDZ2T3dlI37vBZH5JyccY/DjFchXNKLjue3RrRrK8QoooqTYKKKKACiiigAooooAKKKKACiiigAooooAKKKKACiiigAooooAKKKKACiipbe3muphFbxNLIeiqMmgTaSuyKvTvCJ3eGrMn0cf+PtWRofgxY8T6rh25HkA8exJH+eldbHGkSBIkVEHRVGAK6KcGtWeRjMRCouWPTqPooorU88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LGssTxyDKOCrD1Brh/F+gW2nwJeWmIoywQx+/t+R/z07usXxZYG+0WTYAZIf3g6ZIHUZ7ev4VMldG1Co4VE7nmVFFFch9EFFFFABRRRQAUUUUAFFFFABRRRQAUUUUAFFFFABRRRQAUUUUAFFFFABW34QvVstdQyvHHFKjI7yHAUYyOfqorEopp2dyJwU4uL6np2o+J9MsFQ+cLneSMW7K5X681s143A6xzo7orqGBKtnB+uOa9gt0ijt4kgx5KoAm05G3HGPwrohJyPFxVCNGyRJRRRWh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WVXUq6hlYYIIyCKdRQB5FqNnPZXckU0RjIbpjgVVr1rVntYLGW6u4I5lgUsAyg8+g44ycV5RPKZ53lbALsTgDAFc1SKie3hK8qqs1t1GUUUVmdoUUUUAFFFFABRRRQAUUUUAFFFFABRRRQAUUUUAFFdD4Q0aDVbqd7r5oYQuUBxuJPH4fKfzrqdY8MWl/axR26pbNDnbtUfNx0J69hzWkabaucdXGRpz5GjzWirF9ZT2Fy0FwhV1OOar1m1Y6oyUldbBT4YpJ5FjiRndjgKoyTTQpOMAnJwPeuv8AANnOt3c3Tx7YwnlgsCCSSDx+XP1FVGPM7GVeqqUHLqWfCvhvyN1xqdmPMwDHvYMMEc5XsR7+vtXXUUV1JJKyPBqVJVJc0g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ni7T9Uv7fbZybrcDLwrwXIyc+46ceuOK88IIJBGCO1ezVy3izQrJrO61NVZLhVBOwgKxzjJH41lUhfVHfhMT7P3JbHA0UUVznshRRRQAUUUUAFFFFABVvTtMvNTlMdnCZCv3j0C9ep7dDTLCzlv7yK1gGXkYDOOg7k+wr07RtHg0a3aKB2bfguWxyQOv8A9atIQ5jjxWJ9krLcpW3hHSreeOUJJIUO4LIwIJ9+Oag1Pwda3t2Z4pjbhuqKmRn866WiujlWx46q1E+a7ueZX/hfUrQSSi3ZoVPB3Atj1IHSsZlKnDAg+hr2ase48NaZc3v2qWEliSWXd8rE9z3/AFrKVJdDtpY+S0mrnnFlZXGoXAgtYmkkPOB2GcZPtzUc8ElvM0UqlXU4IIr1XT9JstNybSBUdgAz92x/ntSXmjaffzebdWqSSYxkkj+VHstCv7QfNtoc38PFIF+SCAfLwfX71dnUcEEVtAkMCCONBhVHQVJWkVyqxw1qntZufcq3um2d+ALu3SXHc8H6ZHase+8HadcupgzbAAghOcnHB5/zx2roqKbSe5EZyj8LsZ9jo1jZQ26rbxtJCu0SFeSeCT9cjPtWhRRTE23qwoooo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zfi3V7OGzm02VpPOlQEbFDbecjPIx0/Wty+imns5YrabyZWXCv6f59a8t1SzvbW7f7cr+YzEl3/i96icmlodWFpRqT95lKiiiuU94KKUAkgAZJ7Vqad4d1LUdrRQFIif8AWSfKOuPx79KaTexE6kYK8nYteGvDh1gPPNJ5dtG235fvMeCR7cHr71qf8IKXu5CbpY7fnYFBZvbOcV0Hh7Sjo+mC2Zw8jOXcjpk8cfgBWpXRGCtqjxquKm5twloeY6r4Zv8ATFDsBNHjJePOB9f0/OsmWJ4ZWilQo6HDKwwQa9krkPHtiptYb1FQMH2Oe7ZHH8v5VM6aSujfD42cpKE+pl+BbpIdbMLR5aeMqr91I+b16ED9BXodcD4E01pr979wRHbgqh9WIx+gP6iu+qqfwmGNadXQKKKK0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G8Vxo2gXTsil0X5WI5XJGcVs0ySNJUKSoroeqsMg0McXZpnlmgaaNV1aK2fcIuWkK9lA/xwPxrtpfB2kyBAElTauPlf73ueOta1nptnYbvstukZY5LDkn8Tz2q1URgktTprYqVSV46FC00bTrJi1vZxIxIOSMkEdMZ6Vfooqzmbb3CiiigQVDc20F3CYriJZYz2YZ9qmooArWNjBp9t5FsmyMMWx9Tn/634VZoooBu+r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2Q==">
            <a:extLst>
              <a:ext uri="{FF2B5EF4-FFF2-40B4-BE49-F238E27FC236}">
                <a16:creationId xmlns:a16="http://schemas.microsoft.com/office/drawing/2014/main" id="{EF59DEBC-FF5C-4B4B-9D87-83E027F8D496}"/>
              </a:ext>
            </a:extLst>
          </p:cNvPr>
          <p:cNvSpPr>
            <a:spLocks noChangeAspect="1" noChangeArrowheads="1"/>
          </p:cNvSpPr>
          <p:nvPr/>
        </p:nvSpPr>
        <p:spPr bwMode="auto">
          <a:xfrm>
            <a:off x="3947746" y="3276600"/>
            <a:ext cx="2300654" cy="23006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 name="Afbeelding 7">
            <a:extLst>
              <a:ext uri="{FF2B5EF4-FFF2-40B4-BE49-F238E27FC236}">
                <a16:creationId xmlns:a16="http://schemas.microsoft.com/office/drawing/2014/main" id="{6E92A6A1-B3F6-48D9-A1B7-CD85F182C8C0}"/>
              </a:ext>
            </a:extLst>
          </p:cNvPr>
          <p:cNvPicPr>
            <a:picLocks noChangeAspect="1"/>
          </p:cNvPicPr>
          <p:nvPr/>
        </p:nvPicPr>
        <p:blipFill rotWithShape="1">
          <a:blip r:embed="rId2"/>
          <a:srcRect l="13355" t="-2037" r="15163" b="-535"/>
          <a:stretch/>
        </p:blipFill>
        <p:spPr>
          <a:xfrm>
            <a:off x="1721620" y="881973"/>
            <a:ext cx="7429913" cy="5476192"/>
          </a:xfrm>
          <a:prstGeom prst="rect">
            <a:avLst/>
          </a:prstGeom>
        </p:spPr>
      </p:pic>
      <p:sp>
        <p:nvSpPr>
          <p:cNvPr id="4" name="TextBox 3">
            <a:extLst>
              <a:ext uri="{FF2B5EF4-FFF2-40B4-BE49-F238E27FC236}">
                <a16:creationId xmlns:a16="http://schemas.microsoft.com/office/drawing/2014/main" id="{6B28AAB6-92CE-4612-94D4-AE94AB55E539}"/>
              </a:ext>
            </a:extLst>
          </p:cNvPr>
          <p:cNvSpPr txBox="1"/>
          <p:nvPr/>
        </p:nvSpPr>
        <p:spPr>
          <a:xfrm>
            <a:off x="6809591" y="1267746"/>
            <a:ext cx="1223412" cy="400110"/>
          </a:xfrm>
          <a:prstGeom prst="rect">
            <a:avLst/>
          </a:prstGeom>
          <a:noFill/>
        </p:spPr>
        <p:txBody>
          <a:bodyPr wrap="none" rtlCol="0">
            <a:spAutoFit/>
          </a:bodyPr>
          <a:lstStyle/>
          <a:p>
            <a:r>
              <a:rPr lang="en-AU" sz="2000" b="1" dirty="0">
                <a:solidFill>
                  <a:schemeClr val="bg2">
                    <a:lumMod val="75000"/>
                  </a:schemeClr>
                </a:solidFill>
                <a:latin typeface="Cambria" panose="02040503050406030204" pitchFamily="18" charset="0"/>
                <a:ea typeface="Cambria" panose="02040503050406030204" pitchFamily="18" charset="0"/>
              </a:rPr>
              <a:t>Flanders</a:t>
            </a:r>
            <a:endParaRPr lang="en-AU" b="1" dirty="0">
              <a:solidFill>
                <a:schemeClr val="bg2">
                  <a:lumMod val="75000"/>
                </a:schemeClr>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B63D63-9BB1-4990-94A6-079257A20C6E}"/>
              </a:ext>
            </a:extLst>
          </p:cNvPr>
          <p:cNvSpPr txBox="1"/>
          <p:nvPr/>
        </p:nvSpPr>
        <p:spPr>
          <a:xfrm>
            <a:off x="3658717" y="4226872"/>
            <a:ext cx="1232838" cy="400110"/>
          </a:xfrm>
          <a:prstGeom prst="rect">
            <a:avLst/>
          </a:prstGeom>
          <a:noFill/>
        </p:spPr>
        <p:txBody>
          <a:bodyPr wrap="none" rtlCol="0">
            <a:spAutoFit/>
          </a:bodyPr>
          <a:lstStyle/>
          <a:p>
            <a:r>
              <a:rPr lang="en-AU" sz="2000" b="1" dirty="0">
                <a:solidFill>
                  <a:srgbClr val="C00000"/>
                </a:solidFill>
                <a:latin typeface="Cambria" panose="02040503050406030204" pitchFamily="18" charset="0"/>
                <a:ea typeface="Cambria" panose="02040503050406030204" pitchFamily="18" charset="0"/>
              </a:rPr>
              <a:t>Wallonia</a:t>
            </a:r>
            <a:endParaRPr lang="en-AU" b="1" dirty="0">
              <a:solidFill>
                <a:srgbClr val="C0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5C5BC1C-4A74-4BC4-AF47-A6F30B058BF0}"/>
              </a:ext>
            </a:extLst>
          </p:cNvPr>
          <p:cNvSpPr txBox="1"/>
          <p:nvPr/>
        </p:nvSpPr>
        <p:spPr>
          <a:xfrm>
            <a:off x="5466894" y="2518497"/>
            <a:ext cx="1189749" cy="400110"/>
          </a:xfrm>
          <a:prstGeom prst="rect">
            <a:avLst/>
          </a:prstGeom>
          <a:noFill/>
        </p:spPr>
        <p:txBody>
          <a:bodyPr wrap="none" rtlCol="0">
            <a:spAutoFit/>
          </a:bodyPr>
          <a:lstStyle/>
          <a:p>
            <a:r>
              <a:rPr lang="en-AU" sz="2000" b="1" dirty="0">
                <a:solidFill>
                  <a:srgbClr val="0070C0"/>
                </a:solidFill>
                <a:latin typeface="Cambria" panose="02040503050406030204" pitchFamily="18" charset="0"/>
                <a:ea typeface="Cambria" panose="02040503050406030204" pitchFamily="18" charset="0"/>
              </a:rPr>
              <a:t>Brussels</a:t>
            </a:r>
            <a:endParaRPr lang="en-AU" b="1" dirty="0">
              <a:solidFill>
                <a:srgbClr val="0070C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7ADFFC1A-8A30-46C0-9D9A-2E3247F4B166}"/>
              </a:ext>
            </a:extLst>
          </p:cNvPr>
          <p:cNvSpPr txBox="1"/>
          <p:nvPr/>
        </p:nvSpPr>
        <p:spPr>
          <a:xfrm>
            <a:off x="4626567" y="721019"/>
            <a:ext cx="1680653" cy="400110"/>
          </a:xfrm>
          <a:prstGeom prst="rect">
            <a:avLst/>
          </a:prstGeom>
          <a:noFill/>
        </p:spPr>
        <p:txBody>
          <a:bodyPr wrap="none" rtlCol="0">
            <a:spAutoFit/>
          </a:bodyPr>
          <a:lstStyle/>
          <a:p>
            <a:r>
              <a:rPr lang="en-AU" sz="2000" b="1" dirty="0">
                <a:solidFill>
                  <a:srgbClr val="002060"/>
                </a:solidFill>
                <a:latin typeface="Cambria" panose="02040503050406030204" pitchFamily="18" charset="0"/>
                <a:ea typeface="Cambria" panose="02040503050406030204" pitchFamily="18" charset="0"/>
              </a:rPr>
              <a:t>Federal level</a:t>
            </a:r>
            <a:endParaRPr lang="en-AU"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5A94B11-D3F9-4B89-8FBF-90F741CF03E0}"/>
              </a:ext>
            </a:extLst>
          </p:cNvPr>
          <p:cNvSpPr txBox="1"/>
          <p:nvPr/>
        </p:nvSpPr>
        <p:spPr>
          <a:xfrm>
            <a:off x="102551" y="3311745"/>
            <a:ext cx="3556166" cy="646331"/>
          </a:xfrm>
          <a:prstGeom prst="rect">
            <a:avLst/>
          </a:prstGeom>
          <a:noFill/>
        </p:spPr>
        <p:txBody>
          <a:bodyPr wrap="none" rtlCol="0">
            <a:spAutoFit/>
          </a:bodyPr>
          <a:lstStyle/>
          <a:p>
            <a:r>
              <a:rPr lang="en-AU" b="1" dirty="0">
                <a:solidFill>
                  <a:srgbClr val="000000"/>
                </a:solidFill>
                <a:latin typeface="Cambria" panose="02040503050406030204" pitchFamily="18" charset="0"/>
                <a:ea typeface="Cambria" panose="02040503050406030204" pitchFamily="18" charset="0"/>
              </a:rPr>
              <a:t>Power shift towards the</a:t>
            </a:r>
          </a:p>
          <a:p>
            <a:r>
              <a:rPr lang="en-AU" b="1" dirty="0">
                <a:solidFill>
                  <a:srgbClr val="000000"/>
                </a:solidFill>
                <a:latin typeface="Cambria" panose="02040503050406030204" pitchFamily="18" charset="0"/>
                <a:ea typeface="Cambria" panose="02040503050406030204" pitchFamily="18" charset="0"/>
              </a:rPr>
              <a:t> regions with every state reform</a:t>
            </a:r>
          </a:p>
        </p:txBody>
      </p:sp>
      <p:sp>
        <p:nvSpPr>
          <p:cNvPr id="13" name="TextBox 12">
            <a:extLst>
              <a:ext uri="{FF2B5EF4-FFF2-40B4-BE49-F238E27FC236}">
                <a16:creationId xmlns:a16="http://schemas.microsoft.com/office/drawing/2014/main" id="{2A0F078E-216B-4DB9-8871-0119E4355D1C}"/>
              </a:ext>
            </a:extLst>
          </p:cNvPr>
          <p:cNvSpPr txBox="1"/>
          <p:nvPr/>
        </p:nvSpPr>
        <p:spPr>
          <a:xfrm>
            <a:off x="7634970" y="2053629"/>
            <a:ext cx="4717382" cy="830997"/>
          </a:xfrm>
          <a:prstGeom prst="rect">
            <a:avLst/>
          </a:prstGeom>
          <a:noFill/>
        </p:spPr>
        <p:txBody>
          <a:bodyPr wrap="none" rtlCol="0">
            <a:spAutoFit/>
          </a:bodyPr>
          <a:lstStyle/>
          <a:p>
            <a:pPr marL="285750" indent="-285750">
              <a:buFont typeface="Arial" panose="020B0604020202020204" pitchFamily="34" charset="0"/>
              <a:buChar char="•"/>
            </a:pPr>
            <a:r>
              <a:rPr lang="en-AU" sz="1600" dirty="0">
                <a:solidFill>
                  <a:srgbClr val="000000"/>
                </a:solidFill>
                <a:latin typeface="Cambria" panose="02040503050406030204" pitchFamily="18" charset="0"/>
                <a:ea typeface="Cambria" panose="02040503050406030204" pitchFamily="18" charset="0"/>
              </a:rPr>
              <a:t>Estate and mortgage duties</a:t>
            </a:r>
          </a:p>
          <a:p>
            <a:pPr marL="285750" indent="-285750">
              <a:buFont typeface="Arial" panose="020B0604020202020204" pitchFamily="34" charset="0"/>
              <a:buChar char="•"/>
            </a:pPr>
            <a:r>
              <a:rPr lang="en-AU" sz="1600" dirty="0">
                <a:solidFill>
                  <a:srgbClr val="000000"/>
                </a:solidFill>
                <a:latin typeface="Cambria" panose="02040503050406030204" pitchFamily="18" charset="0"/>
                <a:ea typeface="Cambria" panose="02040503050406030204" pitchFamily="18" charset="0"/>
              </a:rPr>
              <a:t>Property tax</a:t>
            </a:r>
          </a:p>
          <a:p>
            <a:r>
              <a:rPr lang="en-AU" sz="1600" b="1" dirty="0">
                <a:solidFill>
                  <a:srgbClr val="000000"/>
                </a:solidFill>
                <a:latin typeface="Cambria" panose="02040503050406030204" pitchFamily="18" charset="0"/>
                <a:ea typeface="Cambria" panose="02040503050406030204" pitchFamily="18" charset="0"/>
              </a:rPr>
              <a:t>→ partly organised at Flemish and federal level   </a:t>
            </a:r>
          </a:p>
        </p:txBody>
      </p:sp>
      <p:sp>
        <p:nvSpPr>
          <p:cNvPr id="14" name="TextBox 13">
            <a:extLst>
              <a:ext uri="{FF2B5EF4-FFF2-40B4-BE49-F238E27FC236}">
                <a16:creationId xmlns:a16="http://schemas.microsoft.com/office/drawing/2014/main" id="{D781C713-3A22-4082-A479-8579376667CF}"/>
              </a:ext>
            </a:extLst>
          </p:cNvPr>
          <p:cNvSpPr txBox="1"/>
          <p:nvPr/>
        </p:nvSpPr>
        <p:spPr>
          <a:xfrm>
            <a:off x="8566164" y="3472105"/>
            <a:ext cx="3485121" cy="1077218"/>
          </a:xfrm>
          <a:prstGeom prst="rect">
            <a:avLst/>
          </a:prstGeom>
          <a:noFill/>
        </p:spPr>
        <p:txBody>
          <a:bodyPr wrap="none" rtlCol="0">
            <a:spAutoFit/>
          </a:bodyPr>
          <a:lstStyle/>
          <a:p>
            <a:r>
              <a:rPr lang="en-AU" sz="1600" dirty="0">
                <a:solidFill>
                  <a:srgbClr val="000000"/>
                </a:solidFill>
                <a:latin typeface="Cambria" panose="02040503050406030204" pitchFamily="18" charset="0"/>
                <a:ea typeface="Cambria" panose="02040503050406030204" pitchFamily="18" charset="0"/>
              </a:rPr>
              <a:t>BUT:</a:t>
            </a:r>
          </a:p>
          <a:p>
            <a:r>
              <a:rPr lang="en-AU" sz="1600" dirty="0">
                <a:solidFill>
                  <a:srgbClr val="000000"/>
                </a:solidFill>
                <a:latin typeface="Cambria" panose="02040503050406030204" pitchFamily="18" charset="0"/>
                <a:ea typeface="Cambria" panose="02040503050406030204" pitchFamily="18" charset="0"/>
              </a:rPr>
              <a:t>Property Tax base (Cadastral Income)</a:t>
            </a:r>
          </a:p>
          <a:p>
            <a:r>
              <a:rPr lang="en-AU" sz="1600" b="1" dirty="0">
                <a:solidFill>
                  <a:srgbClr val="000000"/>
                </a:solidFill>
                <a:latin typeface="Cambria" panose="02040503050406030204" pitchFamily="18" charset="0"/>
                <a:ea typeface="Cambria" panose="02040503050406030204" pitchFamily="18" charset="0"/>
              </a:rPr>
              <a:t>→ assessed and calculated at </a:t>
            </a:r>
          </a:p>
          <a:p>
            <a:r>
              <a:rPr lang="en-AU" sz="1600" b="1" dirty="0">
                <a:solidFill>
                  <a:srgbClr val="000000"/>
                </a:solidFill>
                <a:latin typeface="Cambria" panose="02040503050406030204" pitchFamily="18" charset="0"/>
                <a:ea typeface="Cambria" panose="02040503050406030204" pitchFamily="18" charset="0"/>
              </a:rPr>
              <a:t>federal level</a:t>
            </a:r>
          </a:p>
        </p:txBody>
      </p:sp>
    </p:spTree>
    <p:extLst>
      <p:ext uri="{BB962C8B-B14F-4D97-AF65-F5344CB8AC3E}">
        <p14:creationId xmlns:p14="http://schemas.microsoft.com/office/powerpoint/2010/main" val="1419098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C0B5E-3A47-4CCE-983D-77CD2EA4B108}"/>
              </a:ext>
            </a:extLst>
          </p:cNvPr>
          <p:cNvSpPr>
            <a:spLocks noGrp="1"/>
          </p:cNvSpPr>
          <p:nvPr>
            <p:ph type="title"/>
          </p:nvPr>
        </p:nvSpPr>
        <p:spPr>
          <a:xfrm>
            <a:off x="1723996" y="677451"/>
            <a:ext cx="5065653" cy="541639"/>
          </a:xfrm>
        </p:spPr>
        <p:txBody>
          <a:bodyPr>
            <a:noAutofit/>
          </a:bodyPr>
          <a:lstStyle/>
          <a:p>
            <a:pPr algn="l"/>
            <a:r>
              <a:rPr lang="en-GB" sz="2400" b="1" dirty="0"/>
              <a:t>Belgian Cadastre: duties</a:t>
            </a:r>
          </a:p>
        </p:txBody>
      </p:sp>
      <p:sp>
        <p:nvSpPr>
          <p:cNvPr id="3" name="AutoShape 2" descr="data:image/jpeg;base64,/9j/4AAQSkZJRgABAQEAAAAAAAD/2wBDABALDA4MChAODQ4SERATGCgaGBYWGDEjJR0oOjM9PDkzODdASFxOQERXRTc4UG1RV19iZ2hnPk1xeXBkeFxlZ2P/2wBDARESEhgVGC8aGi9jQjhCY2NjY2NjY2NjY2NjY2NjY2NjY2NjY2NjY2NjY2NjY2NjY2NjY2NjY2NjY2NjY2NjY2P/wAARCAZADC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qvfTtbWcsyLudV+Uep7frQBMzKilnYKqjJJOABSLIjnCurH2OayJGaWTzJGLNyBnsM5wP89hRG/lyLIACy8jI6cY/rXG8Ur6LQ39i7G1RWWl5OJSzuGU/wAAGAP6/wD6z7YuQXaTPsAKtjPPQ/St41oSdkzN05IsUUUVq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WfdXrGTyrdsbT879eR/CP6n8OvSE3dwY2USkEnIYAZX6cY/P1rGVeEXZmipyaua1FYzyyvKJDLIGAxgOQPyHFRlVMplKgyNwXxyfxrJ4uPRFKi+rNmGaKdS0MqSKDjKMCM/hUlZVnIY5/lTdvwpwOf8jJ/WtWt6VRVI3InHldgooorQgKKKKACiiigAooooAhubhLZVZ8nc21QOpPX+QJ/Cs2eeS52iTCqDnYvTPHU98HOOn04pLiYXN0ZFOY0GyMjv3J/HgfhkdaZXBXrO/LHY6adNWuwooorkNgqW3kEc6uegPNRUU07O6E1dWNjzov8Anqn/AH0KkrGjUPIqnoSBWzXpUarqXbRy1IKIUUUVuZhRRRQAUUUUAFFFFADJZUhjaSRtqr1NUFu5pbtCpKRHaPLIGffP59j296iu7g3MpQcRRORj++Rjn8CCP19KixnHsQR9RXHWr2lyxN4U7q7Nyiq0d7EUBdtrdxg0rXsKqSGLEDOAOT+ddCqwfUy5JdixRTUYOisOhGadWh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FNPHbqDK20McDgnJwT29gaAJahuLmO3A3klmztUdWx/n6ciqk9+7ZWEbByN55PfoPyPP5VUAxzySepJyTxjk965qmJjHSOprGk3uWLi7mmwsZ8pMndjksOg57ev9arsN5QuS5T7pY5I/E0UVxSqznuzoUFHYKKKKzKCiilwTwqlmPQDvQBZ0+NXmaQjPl8DoQCf1Bx+jVpVHBF5MQj3FsZ5P1qSvWpw5IpHFOXM7hRRRWhIUUUUAFFFNZlRSzsFVRkknAAoAdWPJcyyXErCRgiuyoAcYxgHp15B/OrVzfAxyJb58zGFcjgHOM89cdfQ8VRHA6k+5OT+dceIqq3LFm9KGt2AAVQqgADgAdqKKK4ToCiiigAooooAfC8aTxmXBXPAPPPUf4/hWwpDKGHQjIrKhs45SpvEZdzYhG5lJ+Ukk4PHGRg+h9a1FVUUKihVUYAAwAK9LDwlCOpyVJKT0HUUUV0GYUUVUuNRtbcfNKrMM/IhBbjOTj2wfyoAt0Vh3mri4jiS1l8tZlYFurg4GAAM88/4YOK2Id/kR+ZnftG7OM5xz04/KpUk9htWJKKKiuZvs9rLNt3eWhfGcZwM1QjDttwiKP/AKyNmRzz8zA4Jz3yealpFXDOxxukYsxAwCT7UtePNpybR3RvbUKKKKkZoWE4ZTCeGUZHI5H/ANb+oq5WNFMYJVkydo+8PUd+xPvx6Vs16eHnzQt2OSrG0gooorc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int4rhcSpnsCCQR9COR0FS0UAYk8C2168UTOUKB9rtnaTkcE884/D8eEp1ywmv3fKOicI3lgMpGQy568EE/8CPWm15de3tHY7Kd+XUKKKKxLCiiigApckcqxVh0I7UlFAG5RUKzJHbxNPKoLADc5A3HH86qzagSuLdR7PIDjt/DwfXrjpXryqRirtnEotuyNCisqO8nRnLSbwxyAwGF+mMfrmpU1Bgvzxgt6g4FZrEU+5XspGhRVOG/jfIkRoyAPcE98Y5/MCrEU0cwzG2evHQ/lWqnGWzIcWt0SVk3xP250Zy2FV1BHCjkce/Dc++K0ftEIlaIyAOoGQe34+vtWdfAG98xXVg0YXjnGCev/AH0P1rLENcj1Lpr3kQ0UUV5h1hRRRQAUUHO07SAexIzVmLTmlhVpLhkY84iAwAe3IOfrx9K0p03UdkTKajuVqKT7PqEYVGtfNYYBdJFwRjkjODn2xTFnQuI2DRyEZ2SKVb8j16HpRKlOO6BTi9mbduAttEqgABAAB24qWoLNt1smTkjip69SDvFM45aNhRRTWkRWVWdQzdATyf8AORVCHVzapJFfzS28gAaYurDDAg7ScHHcE/kOeOekrPuNJhZle1CW0gPO1flYYPBUEDv1rOpFyj7pUWk9TPsrCKa5dCxQogwU+UgZ+U853cAjPHfrkV0FUrGya2keSRw7MNowDxySSM+vHHsOuKtSypDG0kjbVXqaKcXGOu4Sd3oPrLu7v7SrRRf6k8M3/PQEEED25HPt6cllzcPdHaRth4IQ9SQQcn6EdB+vaKuatiPswNYUusgoooriOgKKKKACtOxkL2wBJLJ8pJB/Dk9eMc1mVo6fHiDzcn95yBnIx2I+v+FdWFvzPsY1rWLdFFFeg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bUfO+wym3z5gGQB1IHUDHcjIqzRQBhJt2LsxtxxjpiloMJtpDAwwAT5foUzxj6DAP/wBcElePOLjJpndF3VwoooqRhRRRQAUUUUAAVQcgAfh7k/zJ/OiiigAooooAKVWKnKkg+opKKAFPLFjyzck9zSUUUAFFFFABRRRQAVrW0iPCgBGQvIzzxWTSqxU5UkH1Fa0qvs3cicOZG3UF3DbzQ7boLsDAgk7cHPGD2NZxmlL7jK+fZiB27fh/P1NR4xn3JJ+prpeKXRGSovqx80L2kfl2VyDG7E7ZHPytnIwVGcdc5PpzWoLmAsyiaMsvUBhkVkUVmsS10K9l5mk9/bq7IG3MjKHC9VyMg+4+mf500zWk8oMiKWjPyO6g88cj0/TpWdsUvvIy3HP0GP5cUtN4qV9ECorqa8NxDPu8qQNtOCB25I/mD+VS1j2hEVzvUqhfAYkdR7+/YHtmr9+boWrfY8ebxjIB474yQMjrz6V1UqiqRuYzhyuxZrGnuPtjiQf6kYMYPc4PzfiD0/r0JbqW4TyXBVRxJ0+Y5Py8cYHGcdc47EUyuevW05Ua06fVhRRRXEbhRRRQAUUUUAPij86ZYv73Lc/wjr3B9sjpkVs1VsI2SEswwXOQPbt3/H8atV6dCHJD1OSpLmkFFFFb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eQC4gKfxA7kOcYI9+3ofYmssqynDqVbuD1FbdUr20DFp48hwMuAM78D09f/1emOevS51dbo1pz5XZlCigEMoZSCDyCO9FeadQUUUUAFFFFABRRRQAUUUUAFFFFABRRRQAUUUUAFFFFABRRRQAUUUUAFFFFABRRRQAUCS4WT5ZiqbcADOVPbvg9T29OtFFUpOOwmk9xEVURUUYVRgD2paKKkYUUUUAFFFFABSqyoys+7aCCdoycfT/ACfSkopp2dxPVG5RVCwnCgxO7HJyu45x7f5/wq/XrQmpq6OOUXF2YUUUV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JZFiieSQ4RAWY+gFZM0z3LhpBtVTlE/u8EZJ9eT7fzOdSoqauyowcmaf2u2yg+0RZk+584+b6etTVh0+KRoWyhxk5I7H61zrF90auj2Zs0UgIIyDkGlrsMAooqvJeQxg/NvYZ4TnkdR6A/Wk2lqxpX2LFFZ8moOW/dooAPVucjH6c/Wq5nmbbulclRjIOM/XFYSxMFtqaKlJmnLcRRMFdwGPYcnvz9ODVeTUFVyEiZ1HU5wT06D8+uOlUAAqhVAAHAA7UVzyxUnsjRUV1NpWV1DIwZWGQQcginVXsv8Aj1Tknr1Oe5qxXfF8yTOdqzsFFFFMQUUUUAFFFFABRRRQAUUUUAFFFFABRRRQAUUUUAFFFFABRRRQAUUUUAFFFFABRRRQAUUUUAFFFFABRRRQAUUUUAFFFFABRRRQAUUUUAFFFFABRRRQBXurhrfYREXVjgkH7vHHbp/9b1qrNfztjyBGnrvUtn8iKuXcAubdoi23JBBxnBBBH6ishWJyGRkZSQyt1B/zz+NcuInOFnF6G1OMZaMtJfzhRvEZbuQpA/nTftc/P7zuT0HFQUVyOtN9TbkiuhP9sn/56foKY00rSbzK+cY4Ygfl0/Go6Kn2k+7Hyx7EnnS/89X/AO+jWjZu72ytJjdz09MnH44rKq7ZXCRRSBztC/Nn1+g6k8frW+HnadmzOrHTQv0VH50X/PVP++hUld6aexzWCio5po4FDSNtBOB3yaoy38sn+rHlL74LdvwHcd/rUTqRhuVGLlsVmdJJpHjUqhY8MSSTnk89Pp2x+ASjDFy7uWdgAxIAzjPPA69voBRXmVGnJtHXFWVgoooqCgooooAKKKKACiiigAooooAKKKKACiiigAooooAKKKKACiiigAooooAKKKKACiiigAooooAKKKKACiiigAooooAKvWl4zSLDIpOR8rjnPsf8f8mjSgkHIOCK0p1HTd0TOKkrG3RVeznM8RLAhkO0kjAPAOR+f86sV6sXzK6ONqzsFF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XMP2i1lh3bfMQpnGcZGKxonLxqxXaSOVP8J7j8K3qx7lES7cxOrJJk4Xnaw4b2Hb3zurlxUbxv2NqLs7EdFFFeedJpw3NutsrLOHVUBz/ERgEcDvjBxjvTZb+NVPlgyNkjHQZGepPbjqM9azqK63ipdEYqiurLMt7K7DYQijsBknr+nT8qrKoUYH685oornlUlP4maKKjsFFFFQUFFFFAGhYzqUEODuAJ6cEZ/8Ar1crIt/M89DEASCM56Y7/pmtevTw8nKGvQ5KqtIKKKK3MwooooAKKKKACiiigAooooAKKKKACiiigAooooAKKKKACiiigAooooAKKKKACiiigAooooAKKKKACiiigAooooAKKKKACiiigAooooAKKKKACiiigArP1QRsoUbRNx8wOGVeeeOvfg8fXGKtXM628RdiMnhQT949hWUzM7l32725YqMZOMVz4ipyRt1ZrThd3EooorzTqCiiigAooooAKWMmIEREoGO47eMn1pKKabWwWFYlm3MctjGT1x/k0lFFF7gFFFFIAooooAKKKKACiiigAooooAKKKKACiiigAooooAKKKKACiiigAooooAKKKKACiiigAooooAKKKKACiiigAooooAKKKKACiiigCSGVoZN6d8bhgfMBnj9a1kYOisOhGaxa2IP9RH/uj+VduFk3dHPWS3JKKKK7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Ge6ig4Y5fGQi8k9fy6Hk8VmTyvNdCZWaPCNHhW6gn9DwOmD7ms51Yw3KjBy2NSedIUYll3bSyqT1x+Z9OgNUxqTvACsBjlPBDkEDjrx15+lVTyxY8s3JPc0lcksVJ/CjdUV1JJppJi29yVII2fw4OMjHfp39TUdFFc0pOWrZqklsFFFFSMKKKKACiiigAooooAKfHG0rhUGT/ACplT2LhLsZQHeNofPK9/wAj7d8de2lOKlJJsmTaV0aEEKwptXk9z61LRRXqpJKyONu+rCiiimIKKKKACiiigAooooAKKKKACiiigAooooAKKKKACiiigAooooAKKKKACiiigAooooAKKKKACiiigAooooAKKKKACiiigAooooAKKKKACiiigAprMqKWdgqqMkk4AFOrOvrgyM0GwbFIyTzk9f04/H9YqTUI3ZUYuTsV5LiS5YSNuRMfLH0wPf3/AJdPUllFFeVKTm7s7EklZBRRRUjCiiigAooooAKKKKACiiigAooooAKKKKACiiigAooooAKKKKACiiigAooooAKKKKACiiigAooooAKKKKACiiigAooooAKKKKACiiigAooooAKKKKACiiigAooooAK1LL/j1Tknr1Oe5rLq1b3jRKEZAy56jggf15+n+PRh5qMtWZ1YtrQ0qKrC+g2KzFlJx8pUkjP0qjJdzzFiWMaHG1AcEY9SO/r27e57ZVoRV73OdU5NmjNcwwAmR8EAEqBlsH2HNSqwYZUgj1FYgVVLEAAsdxwOp9adHI0TloztJxnjqAen8/zrBYpX1Who6Om5tUVDDcRzAAMA5Gduef8APNTV1ppq6MWraM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qG4uY7cDeSWbO1R1bH+fpyKTdtWBIzKilnYKqjJJOABWbcXrz4ERaOMg5PRm7fgO/r9McxzzPcSMXP7voqDp1zk+p4H07epjriq4i+kDohS6yAAKoVQABwAO1FFFcZuFFFFABRRRQAUUUUAFFFFABRRRQAUUUUAFLh24jQu3ZQQCfzpKcrMjBlOCO9NWvqD8jTsxOIB9oOXJzjuB2BPc/556meoLW489TlcFetT168GnFNHDJNPUKKKKoQUUUUAFFFNZlRSzsFVRkknAAoAdRUMV1DKVCMSW6AqR/OoZL9UuXiCbgmNzZ7nnGPpg/jUOpFK99CuV3sXKr3dytvHgH94/CDGefXHoO/+JFUVupluJZAx2s3yoTkAYA/pn8aW9uDNBbgY3FgX2k/KcH9Ooz9PXIydeLTs9ivZtNXJYL9lQLOC5GBvXHPPUj6Y6e/HarsciSoHQ5U1jVLDM8DErg5HQ1hTxLWkjWVJdDXoqpDeoy/vflb2HBoW/iYDKuufUDj8jXUq0Gr3MeSXYt0UgIIyDkGlrUgKKKKACiiigAooooAKKKKACiiigAooooAKKKKACiiigAooooAKKKKACiiigAooooAKKKq3V4ITsRd8nHHQAHuT+HT6fWlKSirsaTeiGXt2FLQR5LkYcg42ZHr6/8A6/TNAAKoVQABwAO1L3JwOSScDuetJXl1arqO/Q64Q5UFFFFZFhRRRQAUUUUAFFFFABRRRQAUUUUAFFFFABRRRQAUUUUAFFFFABRRRQAUUUUAFFFFABRRRQAUUUUAFFFFABRRRQAUUUUAFFFFABRRRQAUUUUAFFFFABRRRQAUUUUAFFFFABRRRQAUUUUAFFFFABjOPYgj6itSyLmzjLsHJGQwOcr257nGKzVVnYKgBY9AelbCqqKFRQqqMAAYAFduET1Zz1ug6iiiu0wCiiigAooooAKKKKACiiigAooqlc6giHy4GSSXJDYOfL4PJx74GOO/pSbUVdjSvohZr7yrhohESFA+bOOT26emOff2p63sLZySv1FZUaCOJY1zhQAM+1Orz3iZ3utjp9lGxtKyuMqwYexzTqzrK4EZKOcKx4Poa0a7aVRVI3MJx5XYKKKK0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syopZ2CqoySTgAVFNdxQ8E7mDBSq8kd+fTjms2eV7iQNIeFztUdB7/XHGf5ZNY1K0YepcYORPPfu5xBlF4O8jk9yMHp26+/HQ1VVQowP15zRRXn1KspvU6owUdgooorMoKKKKACiiigAooooAKKKKACiiigAooooAKKKKACiiigC5YKFcu04+bgR4x+fr+nU9a0Kw61be4WZRkgP3Wu/D1U1ybHNVg9yeiiiusxCiiigAprKrqVdQysMEEZBFOooAwIHMsEUjAZZVbjsetPxjPuST9TQdwmnVydyytnJzwTkfoRRXkTXLJxO6OquFFFFQMKKKKACiiigCSGZoXyp47j1q9BeLLJsZdmehz1NZtFa060obbESgpG5RWRHPLGMI5A9OtAuJg7MJGy3XPI/LtXUsVHsY+xZr0VnrqDjO5AfocVbgmE0e8DHOCPStoVYTdkyJQlHclooorUgKKKKACiiigAooooAKKKKACiiigAooooAKKKKACiiigAprusa7nYKvTJOBUc91FBwxy+MhF5J6/l0PJ4rMmme4KNKFBXJAXOBn+Zxxn69M1lUrRprzLhByJ575pSyRArEVxuOQxz6en8/pjmqAFUKoAA4AHaiivOqVJTd2dUYqK0CiiisygooooAKKKKACiiigAooooAKKKKACiiigAooooAKKKKACiiigAooooAKKKKACiiigAooooAKKKKACiiigAooooAKKKKACiiigAooooAKKKKACiiigAooooAKKKKACiiigAooooAKKKKACiiigAooooAsWMQe5DshPlgkNnoen8ia1KzbGSCJzvO2SQhcnOD1wPbkn86uzXEUGPNkVSQSBnlsdcDqfwr08PZU0clS/MS0VTOoxYJVJGA6cAbuPc/zxU8VxFKxVHBYdjwe3P05FaKcW7JkOLW6JaKZJIkSF5XVEHVmOAKTzov+eqf99CqbS3FYWWRYonkkOEQFmPoBUKX1s8Rk80IoOCZAU/nioNSnWSHyI23FyN5HQL1P1zjGPeqdc9XEKDstTWFPmWpuUVixu0bZjYrzk4PBOMcjvxViK+mTiQLIOAD90+5PYn8BRHEwe+gOlJbGlUM9ylvtDZJY8AYzj1+nT8xUaX0LvtO5c9Cw4PX8unf1rPkleaRpHLc/dU/wj0x6+p/+tVVK0YxvFijTbdmRsDKQ0+HYMzLu+bZk5wCfTgfhTqKK86UnJ3Z1JJbBRRRUjCr1peFmKTFQABtb1+v+P+TRorSnUdN3RMoqS1NyiqFhMQVgI+UDC4Xp7ewq/XpwmpxujklHldgoooq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C8n+y2sk2wuUHCggZPYVWOoloFMceJGHO7ovH5nn6VEpxh8TKUW9i5LLHCm6Rgo7ep4zgDueKoXN48uUizGhGC38R57egx+PPbFV3ZpJC7sWYk4z2z2HoOB+VJXHUxLekTeNJLcMYz7kk/U0UUVyGwUUUUAFFFFABRRRQAUUUUAFFFFABRRRQAUUUUAFFFFABRRRQAUUUUAFORijqw6g5ptFAFm0uJRNiVy/mNz6D6DsP89a06w6vx3+XIkXCk8Y7fX9a7aFfdTZz1Kf8qLtFQfbIP+en6Gka9hVSQxYgZwByfzrq9pDujLll2LFFVPt8X91/yFMOofMcRfL2O7k1Lr011H7OXYr3u1b+RVXBZFdjnqTkfyUVDU9zcGdk+UKFzx1z0qCvPqtSm3E6YJqNmFFFFZFhRRRQAUUUUAFFFFABRRRQAVJFNJC2UbA7jHBqOimm4u6E1fRj7SVrRSEG/PJ3HBZvUn19TWpBMs8e9QRyRg9ayK2IIvJhWPOSByeeT3rtw0pSum9DCqkiSiiiuwwCiiigAooooAKKKKACiiigAooqBby3Y4WUHpyOh/HpSbS3Gk3sT0VC1zCsojaRQ5OMeh44PoeR9akd1jXc7BV6ZJwKLiHVQm1D5ttuFcYB8w8r24Hrx3+nXmqs1zJd7ScxwlTmI9Wz/e/Dt/PimVyVcTbSBvCl1kABBJJLMxyzHqTRRRXE3fVnRsFFFFIAooooAKKKKACiiigAooooAKKKKACiiigAooooAKKKKACiiigAooooAKKKKACiiigAooooAKKKKACiiigAooooAKKKKACiiigAooooAKKKKACiiigAooooAKKKKACiiigAooooAKKKKACiiigAooooAKKKKACgKqliAAWO44HU+tFFABRRRQAUUUUAFFFFABRRRQAUUUUAFFFFABRRRQAUUUUAW9P/ANe3+7/UVo1m6eP9JJyfuHj8RWlXpYb+GctX4goooroM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pZ44fvtzjIFQ3N4IyUj5bufSs9mLHLEk+prlq4hR0jubQpX1Y+eUzy72A44X2FR0UVwNuTuzoStsFFFFIYUUUUAFFFFABRRRQAUUUUAFFFFABRRRQAUUUUAFFFFABRRRQAUUUUAFFFFABRRRQAUUUUAFFFFABRRRQAUUUUAFFFFABRRRQAUUUUAFFFFABRRRQAUUUUAFblYdblduE6mFboFFFFdpzhRRTWZUUs7BVUZJJwAKAHUVDHcxyXDQpklRndj5T+P4j/IOJqSaewBRTSyqVBYAscAE9T1/pTqYBUc00cChpG2gnA75NQ3V4tvIsYXe5G7GcADIHP649cGqN1KbmVGIwqA4X3Pf8uPxPrWNStGGnUuMHILi4e6K7hsjHPl5zk54J/Tj19eMR0UV505ubuzrjFRVkKCQcg4IpjRo03msimT++Rz6dadRU3Y7BRRRSAKKKKACiiigAooooAKKKKACiiigAooooAKKKKACiiigAooooAKKKKACiiigAooooAKKKKACiiigAooooAKKKKACiiigAooooAKKKKACiiigAooooAKKKKACiiigAooooAKKKKACiiigAooooAKKKKACiiigAooooAKKKKACiiigAooooAKKKKACiiigAooooAKKKKACiiigAooooAKKKKAJLd2juoiGwpbD8ZyCDj9cVsVioxR1YdQc1biv234mVdp6Fe3Tt+fP6V2YerGK5ZGFWDbui/RTI5Y5PuOD7d6fXamnqjntY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SAMk4Aqnc3oG6OHOcf6wYwD7ev8vrUTnGCu2UouWxYmnjgALk88AAZzWfcXLzgqeIyMFfX61EzM7FmOSe9NrgqV5T0WiOiFNR3Ciiiuc1CiiigAooooAKKKKACiiigAooooAKKKKACiiigAooooAKKKKACiiigAooooAKKKKACiiigAooooAKKKKACiiigAooooAKKKKACiiigAooooAKKKKACiiigAooooAKKKKACrovysJJTc4IGM4zzyfwHNUqK0hUlB3RMoqW5pRX0bIzSDYVBJHXI9vU+1MOoL5rKsZKKcbs4z64Hp/P8AU0KK1+sztYj2Ubl5NQGMvEQcDhTnnPPpwOv5/jTmmeYbrhlAVt4A6Jxjr34J6/pTaUEg5BwRUSrzkrMapxTuifT43kmWbayxAZVsj5+3A9PfjtjIrRl3+U/lbfMwdu7pntn2qgt9KoVdqkDqxOSw549u3PNQzzSXBxIfkByEHA4Jx9e35A4FdMa1OnG0TNwnJ6kSkNKJyxlJbepZiwHOePQdOnoKsvfXDsQAka4XBB3HPfqMY7f4dq9FcqrTV9dzXkixXLSStK7FmIAz6Adv1P50lFFZttu7LStsFFFFIAooooAKKKKACiiigAooooAKKKKACiiigAooooAKKKKACiiigAooooAKKKKACiiigAooooAKKKKACiiigAooooAKKKKACiiigAooooAKKKKACiiigAooooAKKKKACiiigAooooAKKKKACiiigAooooAKKKKACiiigAooooAKKKKACiiigAooooAKKKKACiiigAooooAKKKKACiiigAooooAKKKKACiiigAooooAKsR3kqEZO8eh/xqvRVRk46piaT3NOK9ifhvkPv0qwCCMg5BrEp8Ujxt+7baT+VdUMU9pIxlRXQ2aKahLIrMpViMlSc49qd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TXdY13OwA96L2AdUU06QKSxycZCjqarT32PlhGf9o1TZmdizHJPeuWpiVHSOptGk3uSz3LzErnCZ4H+NQUUVwyk5O7OhJLRBRRRU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sR3syLt+QgcDjnH51IdQfZgIu7B5J4B7cd/wA6p0Vqq1RdSHTi+heXUPmAaPjHJB7/AE/KmNqEhf5IwqjI+bkn346d/Xt06VUoqvrFS1ri9lEmmuZpePMKDjhOOhz1689KbBM9uNseAv8AdxxUdFZ+0m3e5XKtrGjb3gkbY4Cseh7GrdYiFxMgSCSU53YTgcepyMfj6fhWyu4qC4AbHIByAfrXoUJylG8jmqJJ6DqKKj86PzzDu/eBQ232Of8AA1uZkl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zBRliAPU1DcXKQq3IZ8cLnqff0qhLcyzAhiAuegH5VjUrRh6mkabkWLm9BjZYGIc9Hx0/+vVIks5diSx6knJ6k4+nJpKK4J1ZT3OiMFHYKKKKy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wkMWXD7Mck5rS+0pGkYnbbIVGV6kcd8fQ89Ky6VyXkaRjl2xk/St6VX2aZnOHM0WGvpvOlK42dIwR+p/H36Y6Gq0QMSgKzZH8WeSe5J9TRRUTqynuyowUdjWtplmiyGDMvDYGOcenapqybe4aAnAyp6itGCeK4QtE4YA7TjsfSvQo1VUXmc04OLJaKKK2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oZriOEHJy390VQmupJcjO1fQVjUrxhp1NI03IvyXUUZILZI7DmqUt7K/C/IPbrVaiuKeInLyN404oUkk5JyTSUUVg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at7JZ1Zpw4XjaAxXPvkHp/h9K0p03N2RMpKKuyGCNJp0jkQsh6jBx68+3/AOqtZVVFCooVVGAAMACoobS3t23QwojYwWC/MfqepqevRpU/Zxscs5czuFFFFa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XdY13OwA96pT32VKw5GeN/p9BWc6kYbsqMXLYuu6xrudgB71RmvmYFYhtB7nrVaR2kcsxyT+lMriqYiUtI6HRGkluKSSck5JpKKK5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0DzorHAz7c+349K1lVUUKihVUYAAwAKxacGYOXBIc8lu57V0Uaypq1jKdPme5tUVHA7SQozDBIqSvRTurnM1bQ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vu2NsAL4+UMcDPvTqKAMZ5XlOXLE+hGMfh2plWL2ERTblB2yZOAOAe/bv1/Oq9eTUi4yaZ2xaaugooor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LsenQyorymRsqDgOVA/LH6+lRLpUqHat4THx9+MFwPrnH5j86l06Vi7RZyqjOPT/PP5Vfr06cYTgtDkk5RluIAAMAYApaKK3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rX6brfOSNpB479v61mVq3is1q4XGevJxxnmsqvPxS99M6aPwhRRRXK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o0Ekio2drEA4OKsTaVtDNaSsj4+7KxdT+ZyP88VtTouom0RKai9SxYbfs/wAqgHcdxx1P/wCrFWqr2lubdXDOHLHghccdh1NWK9GmmopM5ZNNtoKKKKs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YBlKnoRg1iAhlDKQQeQR3rcrHnBE8m5Sp3Hg/WuPFrRM3ovVojooorhO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sWUYe4Gf4RurUqtYxeXBnfvLndnGMe3+ff6VZr1KEOSByVJc0gooorY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zL5NtyTkncAee3b+ladY9xkXMoZgxDdfryO/oa5sV8BrR+Ijooorzj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I7RtuRiD7Vrwv5kKSAg7lByOnNZltAtxKEcAoOWUj73t/n6VrV34WL5WzmrPWwUUUV1m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O9tHmIkhYeYBjaxIVh/Q/wCfTFyilKKkrMabTujCD/OY2BSQclGGD9fce44pa2JoYp1CzRJIoOcOoIz+NZDBQxCDCZ+UbNuB2GO3+elefWoqnqmdNOpzaMSiiiuY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PA6E+wGT+VAFiyYi7VV5yDnp09fzx+dalV7W1W2Q87pG+++Ov+A9v/AK5qxXq0ockbM45y5ncKKKK1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i6Hl3ki7Qob5lwMAjjJ9+c5+v4nXqvfRebbNj7yfODt3HjrgepGR+NZVoc8bFwlyu5l0UUV5R2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EhVLMQAOST2q5b6fIsqvPMpC/NsRSOfrnkfgM/pUdlbec4mZmCI3y7WHzEdc9+D7+ueOupXfQo2XNI56k9bIKKKK6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q95NJCgKBcHgknkfhUykoq7Gld2M6aMxSshjCKD8oXpt7YplPkkeVtznJximV5M2nJtHbG6WoUUUV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9FfKkIVlO5RgY6Gqryu0pk3tnJxz0HpUdTW9utzJtcP5YGSVbHPYZ6/l6fnupzqtQuZtRheRo283nRbsEEcHg4/CpaZHGkSBIkVEHRVGAKfXpLRanKw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bicQIGIySeBmsrc5ADyM59WOaJ3ufMYzQSYT/WSfwqOeQe4+nTPOKSvOrzm3Z6I6qcYpaBRRRXM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CeFUsx6Ad60bG3eBGMu3zGPIUkgAdOv49h+lVbKFJZtz4ITkKfXsfw/w9K1K78NTVuc5qsteUKKKK6z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Lw4tJOCcjbxnPPHasqtmYKYXD5KlTnBwcVjVw4vdHRR2YUUUVxm4UUUUAFFFFABRRRQAUUUUAFFFFABRRRQAUUUUAFFFFABRRRQAUUUUAFFFFABRRRQAUUUUAFFFFABRRRQAUUUUAFFFFABRRRQAUUUUAFFFFABRRRQAUUUUAFFFFABRRRQAUUUUAFFFFABRRRQAUUUUAFFFFABRRRQAUUUUAFFFFABRRRQAUUUUAFFFFABRRRQAUUUUAFFFFABRRRQAUUUUAFFFFABRRRQAUUUUAFFFFABRRRQAUUUUAFFFFABRRSSOsUbSOcKoJJ9AKaV9EGwtFcdealc3hYPIwiJJCDoBnocdfxq5oF5FbzPHM7KH+6S2EHrnn2FevUyipTouo3drojgjjoSqKKWnc6WihWDKGUgqRkEdDRXjneFFFFABRRRQAUUUUAFFFFABRRRQAUUUUAFFFFABRRRQAUUUUAFFFFABRRRQAUUUUAFFFFABRRRQAUUUUAFFFFABRRRQAUUUUAFFFFABRRRQAUUUUAFFFFABRRRQAUUUUAFFFFABRRRQAUUUUAFFFFABRRRQAUUUUAFFFFABRRRQAUUUUAFFFFAC4J4VSzHoB3p0ttcwRiR0EgJwVhBYr7/7Q+g49+tIgYyKEOGJAB27sH1xW1XXh6UZxfMY1JuLVjP02NyzTMrouNqhhgn1JBGR0/n7VoUUV2wgoKyOeTcndhRRRV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G6QyWzqu7OMgLjJI5xz61k1q3qSSWkixcvjIGcbsc4z79PxrKBDKGUgg8gjvXDi1qmdFHZhRRRXGbhRRRQAUUUUAFFFFABRRRQAUUUUAFFFFABRRRQAUUUUAFFFFABRRRQAUUUUAFFFFABRRRQAUUUUAFFFFABRRRQAUUUUAFFFFABRRRQAUUUUAFFFFABRRRQAUUUUAFFFFABRRRQAUUUUAFFFFABRRRQAUUUUAFFFFABRRRQAUUUUAFFFFABRRRQAUUUUAFFFFABRRRQAUUUUAFFFFABRRRQAUUUUAFFFFABRRRQAUUUUAFFFFABTJ54reMyTSKijuTTpE3xsm5l3AjKnBH0riLiLybiSLO7Y5XOMZwa9HAYKOKbTla3kcmKxDoJWV7mnqWtyTkLaM8UePm4wxOfUf561kUUV9XQoU6EeWmrHiVKsqjvJj4pZIW3RSNGxGMqSDVi51K6uoPKmfcM5yOM+xA4P5VUoqpUoSkpNaoSnJKyegUUUVoQdR4eklaw2PHtjQ4R/73Jz+R/zxWpXPeHb0rKbR2JVhmPPY9x/X8Peuhr4zMabp4mV1a+v9f1ufQ4SalRVugUUUVwHSFFFFABRRRQAUUUUAFFFFABRRRQAUUUUAFFFFABRRRQAUUUUAFFFFABRRRQAUUUUAFFFFABRRRQAUUUUAFFFFABRRRQAUUUUAFFFFABRRRQAUUUUAFFFFABRRRQAUUUUAFFFFABRRRQAUUUUAFFFFABRRRQAUUUUAFFFFABRRRQAUU2NjPK0Vuvmuv3sHhfqf6dfarv8AZKFVLXE3mA53KQB06bemPrk+9bwoTnrsZyqKJJZ2aptmlQ+d2BbIT6ds47+5GcVdoor0oxUVZHK3d3YUUUU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TzrAmWGSegrJYlmLHqTk1bv4LmWdDBHGykYJZyuOvseP8aqsjxtslChx12nI/PArgxPO3d7HTS5em42iiiuQ2CiiigAooooAKKKKACiiigAooooAKKKKACiiigAooooAKKKKACiiigAooooAKKKKACiiigAooooAKKKKACiiigAooooAKKKKACiiigAooooAKKKKACiiigAooooAKKKKACiiigAooooAKKKKACiiigAooooAKKKKACiiigAooooAKKKKACiiigAooooAKKKKACiiigAooooAKKKKACiiigAooooAKKKKACiiigAooooAKKKKAMjW9UNsGtoc+ay8uD9z/wCvj+YrmquanaTW91KzxsI2clWJyCCTjn1/Wqdfa4CjSpUV7PW+77nz2JqTnUfN0Ciiiu05gooooAKKKKAOs0ayNrZoZFXzWGc7MMoPYnr/AJ9q0KwrDXwVcXuAVUbSi8se+ff8hWzb3EV1F5kDh0zjIr4vG0a8ajnVW/XofQ4epScFGD/zJKKKK4TpCiiigAooooAKKKKACiiigAooooAKKKKACiiigAooooAKKKKACiiigAooooAKKKKACiiigAooooAKKKKACiiigAooooAKKKKACiiigAooooAKKKKACiiigAooooAKKKKACiiigAooooAKKKKACiiigAooooAKKKKACiiigAoJwpIBOOw70UHOOMZ7Z6UAalkksdsqyhVI+6gH3B2H+f8A69WKKK9lKyscG4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y9t5xctKiI0Tfe28MDgcn1HHXr0GOK06jnBMEgVSzFTgDvxUVIqUbMqLs7mPRRRXkHaFFAIYZBB7cUUAFFFFABRRRQAUUUUAFFFFABRRRQAUUUUAFFFFABRRRQAUUUUAFFFFABRRRQAUUUUAFFFFABRRRQAUUUUAFFFFABRRRQAUUUUAFFFFABRRRQAUUUUAFFFFABRRRQAUUUUAFFFFABRRRQAUUUUAFFFFABRRRQAUUUUAFFFFABRRRQAUUUUAFFFFABRRRQAUUUUAFFFFABRRRQAUUUUAFFFFABRRRQAUUUUAFFFFABRTZZUgiaSVgqKMkmqN1rVnb8K/nNkAhOePXPStqdCpVdoRbInUhD4nYzPEbAXCqs0pJ+Zo2J2rwACP1rGq1qd0Ly9eZN2wgBQ3Ucf45qrX2WDpulQjF72Pnq81OpJoKKKK6jEKKKKACiiigAqxa39zaKywSlFY5IwCP1qvRUzhGa5ZK6KjJxd4ux2Ol3hvbNZW278kMFBAB//AFYq3WD4X/5ev+Af1rer4rHUo0cRKEdv89T6HDTdSlGTCiiiuQ3CiiigAooooAKKKKACiiigAooooAKKKKACiiigAooooAKKKKACiiigAooooAKKKKACiiigAooooAKKKKACiiigAooooAKKKKACiiigAooooAKKKKACiiigAooooAKKKKACiiigAooooAKKKKACiiigAooooAKKKKAClG3I3qGXup6EelJRTWgG2CCMg5BpapafOX3xFsmMA/QHP+FXa9aEueKkcMlZ2Ciiir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HOGgkdBBM237uyN3yO3OOTikEV1O/lQwvEc4aSRcBOvT+8eO3HvW7RXP9Xhe5p7WVrGXcWKWsQeBSQP9ZgFmck/ewO+T6fyxVXe24DyLn6+Q/8AhW9RTnh4TdwjUklYwdzk8W9wQBknyWGPzGT+FOBDKGUgg8gjvW5WPOFFxKUXaCxJA9e5/rXNXoxppNGtObk9SOiiiuU2CiiigAooooAKKKKACiiigAooooAKKKjuLiG1iMs8ixoO7Hr7D1PtQG5JRXN3nioLOos4Q8QPzNJkFue3p+Pr0rW0rVIdTiZo1ZHTG9W7Z9D3HX8qpwaV2aSpTirtF6iiipMwooooAKKKKACiiigAooooAKKKKACiiigAooooAKKKKACiiigAooooAKKKKACiiigAooooAKKKKACiiigAooooAKKKKACiiigAooooAKKKKACiiigAooooAKKKKACiiigAooooAKKKKACiiigAooooAKKKKACiiigAooooAKKKKACiiigDK1+7iSze2JPmyAEADtnr+lcxXT6hosdwJZkeQzkEjLZBPp/T8q5zyJvJ87yn8r+/tO30619ZlUqKo8sHrfW/d/8ADHh42NR1LyRHRRT3ikjVWeNlVxlSwIDfSvVulocVhlFFFMQUUUUAFFFFABRRVvTrCS+nCqP3akeY2cYH+RUVKkacXOTskVGLm+WO5Lol2LW+Xe4WKQbWz09j+f8AM11lUo9IsI3DLbqSP7xLD8iau18hmGJpYiop0013ue9haU6UOWTCiiivPOoKKKKACiiigAooooAKKKKACiiigAooooAKKKKACiiigAooooAKKKKACiiigAooooAKKKKACiiigAooooAKKKKACiiigAooooAKKKKACiiigAooooAKKKKACiiigAooooAKKKKACiiigAooooAKKKKACiiigAooooAKKKKAJbeTyp0Y/d6N9Mf44rQW7gdiok5AzyCB+ZrHmnigQNNKkak4y7ADP41XfVbFWQfaoTvbGRIuF4JyeenGPxFb0q0oKyREqXPqdPRXGX/iF7a2tLqwvBJD52HiOMuOpGWGV9P+BD2rp9Kv11PTYbxEMYlB+UnOCCQf1Fd9OopmNShOnHmexcooorQx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yruExXDHB2P8wPv3HX/OfatWq17bG4jBQqJE5UkdfUE9gf6Dr0rKtDnjYuEuV3MyikLFHEcqNFIeiv3+h6H8KWvLcXF2Z1pp7BRRRSGFFFFABRRRQAUUUUAFZ2oa1b6dMI5opzkZDKnyn2BJGe3T1rRqO5gjureSCUZSRcH29/rTVupUbX945HUvEVxewmGOMQRsMNhssfbPpWNVvUrCTTrswSENxuVh/EPX2qpXVFJLQ9SCil7uwV2nheOFdJR4wvmOx8wjrkE4B/DHHv71xddH4Xv7W2hkhnmWN3fK7mOOn5D8+fyqaivEyxCbhodRRSKyugZGDKwyCDkEUtcx5wUUUUABIVSzEADkk9qAQyhlIIPII71LaruuogVDDOTlc9ASPpzjmlurB47lGs4f3bqQyBgqKcjBx275x+VbwoucOZGcqijKzIaKsR6dcP8A66VIh6RjcfzPA/I1Ut2LwRsx3EqPmH8Xv+PWpnSlBXkOM1J2Q+iiisiwooooAKKKKACiiigAooooAKKKKACiiigAooooAKKKKACiiigAooooAKKKKACiiigAooooAKKKKACiiigAooooAKKKKACiiigAooooAKKKKACiiigAooooAKKKKACiiigAooooAKKKKACiiigAooooAKKKKACkkRZY2jcZVgQR6g0tFNO2qDcox6PYxsxEAbJ6MSQOn+H6ntWV4k3LcQRhdsKx/IAMAHPOPwAro6jntobhds0SuMEDcORn09K7sNjZU6yqVW5WOath1Om4Q0OHoq1qkCW2oSwxZCKRgE5xkA/1qrX2FOaqQU1s9TwJRcZOL6BRRRVkhRRRQAVc0+8itWKzQCWNj8w3H9R0OOeo/GqdFRUpxqRcZbFQk4O6O3tbmK7gWWFsqe3cH0NS1xlgl40+bIPvHUrwPXnt27119u0zQqbhFSTHIVsj/P5/Wvkcfglhpe7K67dUe7hsQ6y1VvyJKKKK846wooooAKKKKACiiigAornPEU02m6jb3ltJtMq4dMcPt/vevDY9sUQeLIzH+/tWDjH3GyD6nnp7Dmr5G1dG3sZOKlHU6OiubTxYGlQNaiNM5Y7yxxg8Djr0/wDrdRpXmu2NrHJiTzJUYr5YBBLDt7D3+uM0nCS6CdKadrGhK/lxO+1n2qTtUZJx2HvWRJ4msRaGWLc0vaFgVPX1wR05qpf68zaLE0MyLdTHDhBgoOc45OO3J+v05itIU77m1LDpr3jbh8TXokAm2GMyBmKp8wXIyo7dPXnnrWzb+JdPnlCMZIc9GkUAfoTiuLoq3TizeVCEj0mOSOUZjdXHqpz2z/Ig/jTq87sryaxuFngbDDqOzD0PtXe2N0l7ZxXCDAkXOPQ9x+dYzhynHVoun6E9FFFQYhRRRQAUUUUAFFFFABRRRQAUUUUAFFFFABRRRQAUUUUAFFFFABRRRQAUUUUAFFFFABRRRQAUUUUAFFFFABRRRQAUUUUAFFFFABRRRQAUUUUAFFFFABRVe4v7W2mSKedI3cEgMcce57fjWZqfiK2t0khtmMs235XTBQE+/fHWqUWy4wlLZFDxfcRvcW8CnLxKS3tnGB9eP1Fc9SszO5Z2LMxySTkk0ldMVZWPThHkiolnToYJ9Qt4rqURQM4DuTgAfXt9a9aggitoEhgQRxoMKo6CvHK9S8N6odW0lJnUiWM+XITj5mAHIx65ropPoefmEG0pdDVooorc8oKKZJIsSF3JCjHQE9eKZFcRzOypnI9R1Hr+tJySdrjs9yaiii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lmiaNujDrgHB7HnuKyCjIxRypZTglehrbrEaLyJDC0rSOoBZmAGcjqAB06+vfmuTFRvFM2ovWwlFFFcB0hRRRQAUVXur+1sxm4nSM4ztJ+Yjp061C+qQixS9VWa2L7WfoVGSN2O4zj35p2ZSi30L1FIrK6BkYMrDIIOQRS0iQrKu/EWn20mwO0x7+UAQPxzj8q5rUdQ1J7iWK6lkjYZVolO1QPTA6jnrzkVnVvGl3O2GGW8mamvaompzxGEOsUa4CuADknk8fhWXRRWqVlY6oxUVZBWlpOkvqCSzksLeBl80qMsFOeR9Mc+mc1paB4Un1D99e77e34KjHzSd+PQY713lpZ29jAILWJYowSdo9a2jTvucGIxij7tPcwdPhtUjW3sPLALYwDnn1OTk9CevQcVrxaZCObg/aDjpIo2g+w/xyffrVvy083zdi+Zjbvxzj0z6U+qp0Yw13PMnUlPcyZ9LkgG6xYso6wSPx042nqOnQ8c9qhhWa4ZUjhljY9TLGyhfrnr9B/8AXrcoolQhJ3YlUklYr21nFbfMoLyHgyNjcR6fT2FWKKK1StoiArDniWyuhAoAjk3PH0HfJXHtn8vpW5VXULU3dttRgsqMHjJzgEeuOxGR+NRUhzxsVCXK7mbRTY2LLll2sCQy5zgjgj86dXlNWdmdu4UVm32u2VpEGWVZ3bO1YmB/M9hRpGsxanuTZ5Uy5OzJb5eOc49TT5Xa5fs5W5raGlRRRUkBRRRQAUUUUAFFFFABRRRQAUUUUAFFZ2nahH9mt4bqQR3WfKKO2SzDIznvnHXpnjOa0abVhyi4uzCiikZlRCzsFVRkknAApCFoqqup2LziBLqJpGGQA2QecYz0z7datU7Daa3CiiikIKKKKACiiigApk80dvC00zhI0GSxrmta8QSrdKmnXC+Wq/MwUHLZ9x06dPWueaSRt252O9tzZP3jzyffk/nWsabe51Qwzkrs73S72S/he4MQjhZiIvmyzAcZI7c5/wA8m5XG6Pra6bbSpIksrEjy13/IB3+nX8fany+Kb1t4jjhQHO04JK/rjP4UOm76Clh5OTstDpr7ULbT4g9w+3OdqgZLfSrNef6XdrY6hDcupZUJyB1wQR/Wu/VldAyMGVhkEHIIqZx5SKtL2dhaKKKgxCiiigAooooAKKKKACiiigAooooAKKKKACiiigAooooAKKKKACiiigAooooAKKKKACiiigAooooAwvEGnu7fa4lBAXEgA547+/8A9asCu8ZQylWAKkYIPQ1TGlWIZ2+zLlwQeuOfT0/CvcweaqjT9nUV7bWPNxGCdSfNB7nH0V1MugWTtlfMjGOitx+uazLzQZreJ5Y5VkRF3HI2n3/zmvVpZnh6rtez8zing6sFe1zJoq3Z6bdXnMSYT++3C/8A1+natu10C2jRTcFpXx8wzhc+2Oa0xGPoUNJO77ImlhalXVLQ5tY3f7iM3IXgZ5PQVs6doJcCW8yqkAiMHB/H0/8Ar9q3oIIreMRwxqijsBT68TE5xUqLlpLl8+p6NLARi7zdwVQqhVACgYAHQUUUV4p6AUUUUAFFFFABRRRQAUUUUAcf4pvUubxIYmDLACGOCCGzgj9BWJVvU7SSyvpIZcE53BlXaGB7gf4VUrrikloerTSUUkFFFFUaBRRRQAUUUUAFbnhO48vUXhLYWZOBjqw5H6bqw6KTV1YiceaLR6S0kayIjOod87VJ5bHXFOrzqzCtdxK8hjR2CuwOMKeDz9Ca7tp7XTILeGaYIuBGhc8nAxz/AI9K55Q5TgqUeSyWpaoqIXds0LTC4iMSnBcONoP1/EU6OeKUkRSo5ABIVgcA8j86gxsx9FYl14jitNSkt5Ii0UYwXjIYluPpjHINbMTiWJJF6OoYcg9fpxQ01uOUJRSbHUUUUiQoqpfanbafJCtyWUS5wwGQMY69+9Zo8U2v2tozE4gzgSjv77fTr7+1Uot7FxpzkrpG7RVa01G0vTttp1kYLux0OM46H/PT1FWaWxLTWjCiiikIKKKKACiiigAooooAKKKKACiiigAooooAKKKKACiiigAooooAKKKKACiiigAooooAKKKKACiisGXxVaqziOCR8MQp4AYY6/n+nPtTUW9i4wlP4Uas2o2dvOsM1zGkh7E9OM8+n41n6n4hhs28uBPOkDDPPy7SAcg+4PH+c8nd3Ml5cyXExG9zk4GAPQVDW6pLqdkcNFWbJ725N5dvcMu1nwSMk84569vbt0qCiitTpSsrBRRRQMUAkgAZJ7V6roOnnTNIt7ZgPMA3SYH8R5P1x0z7VyXgjSPtN2dRmVTFAdqA85fjnHsD+ePSu4luYYTiSRQxx8vU8+3XsfyNb01ZczPIx1Xml7NdCamSypDG0kjbVXqaqRXzPcsrqBEWIQ9CBjqefXP5j3qLVG3XNvHnIVWcj0PAB/It+vpTdWPK5LocKg7pMinna4fc3CDlEIHy8dfryf8APV1q4juFJOB0NQ0V5rqScuZ7nVyq1jYWWNpWiVgXQAsPTP8An9R61JWNA5gZSgwF4wOBj0rV86PyhIWCocck4616NKsqlzmnDlJKKqT3yLH+5O5zwOOB7npxUFveCFJGnkZ2ONo7scYwB07ew6n1p+2hdK4uSVrmlURuIhMIt43+np06+nUVmvczykFn2Y52ocAde/U9f0zgUxCyuGRdzbsgepzn9TWUsSr2ii1Sdrs2qKKK6jEKKyb/AMSaVYpl7pJW5wkJDk4+nA/EiuZu/HN1II/slqkBVstubfuHp0GKlzijenhqtTVI7yiud8M+JW1mV7aeARzom/ch+VhnHQ8jqPXv0roqaaaujOpTlTlyyCiobi7trQKbm4ihDdDI4XP506GaK4iEsEiSxt0dGBB/EUybO1yS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FPbQ3AAmiV8ZwSOV+h7fhUtFAGPNAbeTZuDKeV4PA7A5Jyfeo6t6ipEyN2K4+6eMe/4/oaqV5VaPLNo7IO8UFRXnnm0l+ykCbadmRnmpar6hdrY2Utyylwg+6O5JwP51mtzRb6HATtK8zGdnaXOGLk7sjjnNL9pn8jyPOk8n/nnuO3rnp9aW7uGu7mSd0RGc5IQYGahrrPWS01NG31zULaAQxz/Iq7V3KCV57fy5qrJe3c0ZSW6mdD1VpCQagoosgUYrWwVf0bS5dWv47dMqhyXkxkKB1/z71Qr07wrd2dzo0KWu1XiRUmQAAhgMZP1x1rSEVJ6nPiqsqULxX/AADmtR8F3UToLBjOCPnLYQD6c1ueHvDEGn2/mXkaTXMg+YMAyoPQf410VFdCgk7nkSxFSceRvQKKKKowCiiigAooooAKKKKACiiigDmfE8Nxp9lLdWLNskLeYpydhb+JT25z36npXGT6xf3FusElw2wLtOOC3Xqe/BxXqV7B9qspoMKS6EDd0B7H868mu7SazmMU8bIw7MMGuerBX5rHqYGcXeMt+hBSqzI4ZGKspyCDgg0lFZHpm7p/ia4imP24maIj+FQGU+3TNdFDq+nzIWS8iABx87bD+RxXAUVm6aZhPDwlqtDv4dWsbi5FvDcB5SSAApwcdecY7VVHiC1fUo7SIF1Zthl/hz2x688dq4qil7JE/VonpdFY3hrURdWYtn/1sCgdR8y9sfTp+XrWzWDVnY4pxcXZhRRRSJCiiuUv9f1C21OWMBFSJiojZOGHOCe/TB4NVGLlsaQpubsjpru4FrbSTlSyxjJAznHf/P8ALrXJnxNfqXCmNlL5VmjwQM9MA9PzPPWq9/rl5fIquwiUAgiIlQwPrzzWbW0KdtzrpUEl7yCrlrql7ZhhBNt3YySoJOBgDJHQDtVOitGrnS0nubMnibUHdCvlIFOSqpw3sc5/TFUr3VLy+LedO2xv+WanC9c9P8ap0UlFLoSqcVsi/odzHa6rDJKBtyV3E/dyMZ6/5Ga7yvNK9D05mfTrVnYszRISScknArKqupy4qO0ixRRRWJxhRRRQAVXu762sgDcyiPcCRkE5xj0+oqWeaO3haaZwkaDJY1xWuaoNTuEMassMa4UNjOT1P8vyq4R5mbUqXO/IpXk4ubuWcRiPzGLbQScZqGiiuo9JKwUUUUDCur8N6x5wSwnH7xVxEwHUAdD7gD/PflKltriS1uI54jh42yPf2+lTKPMjOpBTjY9GorkW8V3hclIYAueAQSQPrmqv/CQap/z9f+Q1/wAKw9lI4lhps7iisTSNet5raOO8uQtzkhi42g9wc9OlXbvV7K1t/PMyyqW2gREMSe/5ZqXFp2MnTknaxeorj5vE9288ckSJGqBgUOSGyeM/Tj9fXFRXHiPUJwoV0hwc/u16/XOfSq9lI1WGmdrRWfompf2lZ732iZGw6r09j16Y/ka0KhqzsYSi4uzCiiikIKKKKACiiigAooooAKKKKACiiigAooooAKKKKACiiigAooooAKKKKACiiigAoZQylWAKkYIPQ0UUAFFFFABRRWBruvm2c21kw84H55MAhfYe/wDL69Gk5OyLhBzdkbwZWLAMCVOCAeh6/wBRS151Fd3EMkkkczrJIMM4PzHnPXr1FOkurq7PlySPMzlQAeSSMgfzP1zWvsvM6Pqr7noEE0dxCs0Lh43GQwp9UdIsk06zFtvVpfvyYPc/04x+FXqye+hyyST0CikZlRCzsFVRkknAArJPiK0+2SwKy7EQkSs2FZh2GAePf8geKEm9hxjKWyNO5nS1t5J5AxWNdxCjJrlD4kup7uHeywW4lBcICSVyDyfp6YzSavr51CyWCKMxbjmUHBzg8AH/AOtWVZrG95As2PKMih8nAxnnmtoQstTspUUotzWp6LRTGniSHzmlRYsA7yw24PTmo1vbRo3dbqEomNzCQYXPTNY2OKzKWu6bFfwxvLci3EJPztjbg468j0FcRXQeI9WS4eOGyuHKqGEpQkK2cDHv0PtzXP10U00tT0KEZKGoUUUVodAUUUUAFFFFABRRRQAVJNPLO4aaV5GAxl2JOPxqOigQVJDPLA5aGV42IxlGIOPwqOigB0T+XKj7VfawO1hkHHY+1ehWNz9ss4rjy2j8xc7W6j/61ed1sad4gurWSJJm822RQmzaAQPY+v1rOpHm2MK9NzWh2dV769gsIPOuGIXOAAMknGcfpWLe+KFimK2kaTR7eHJYc9sggdOfrxyKwr7VLvUMC4lygYsqAYA/z71nGm3uc8MPJv3tg1PUZtSuPNl4UcIgPCj/AB96p0UVulY70klZE9leTWNws8DYYdR2Yeh9q72xukvbOK4QYEi5x6HuPzrzur2marc6bJ+6bdEWy8Z6N/gf/rVE4c2xhWpc6utzvaKp6bqdvqMIaNgsmPmiJ+Zf8R71crnasee007MKKKKQgooooAKKKKACiiigAooooAKKKKACiiigAoorG1/WRZRm3tn/ANKODkYOwe+e59Px9KaTbsioxc3ZGzRXD/8ACQap/wA/X/kNf8KtXfie5lhiW3UQyAZkbAOT6DPbv/nm/ZSNnhpnXUVU0m6e80yCeQfOy4b3IOM/jjNW6hqxg1Z2YUUUUhBRTUkjk3eW6vtYq205wR2PvTqACuT8R31zFrCiKVoxCqlQr5GeeSOx5xz29jXVsyohZ2CqoySTgAVxWv31nf3CSWsbBxkO5GN/TB/n19q0prU6MOry2M83M5iMRmkMbYym44OMY4/AflUVFFdJ6AUUUUDCiiigAooooA1tE16fR96ogkjbnbnBB+uDW4niiwlnYuJkMhyzsgxnGOxPoO1cbRUuN9DCdCE3zNanf3Op28VlNcQyxT+UASFkz1OAOM4rmrbW7+fV42WbCyv5YjYZVQTxwMZIz168Vi0VKppChQjFM9BvtStbBM3EoDYyEHLH8Pw69KpWPiKzupGSU/Zzu+TzDww9c9Afb+dcXRS9krErDRtqel0VyHh7WUst1vdu3kHlG6hD3464P+eprrlZXQMjBlYZBByCKxlFxZyVKbg7MWiiipMwooooA4fUm1GCJrC4lmktYJcIWyV6cD8sHHb86jt9YvLXTZLCCQRwysWcgfMcgDGfTj9TXb3drFeQNDMgZWB5wCVOMZGe/NeezxrFPJGjiRUYqHHRgD1rqhUcjvpONVWaI6KKKs6gqeS9upYFgkuZnhXG2NpCVGOmBUFFAmk9xSSSSTknvWlo2u3mjy/uW3wM26SFujdvwPuPQZzWZRQm1qKUIyXK1oer6LqsesWP2mOJ4sNsZX9cAnB7jnrWhWL4T05tO0WNXcM0584gfw5A4/IVtV2K9tT5ypyqb5dg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9jL2x2xeY4IKgYzn2z7ZrJVwzuhBWRDh0bgqf89+lb1V7y1W6ixuMcgzskAyV/wAR7VhWoqpr1NIVOXQy6ZMkckMiS48tlIbJxxjmrQ0ueSRlmudsW3AMIwzH1Oc4x7Vaj020jlWQRbnX7pd2fb7jJODxXPHCy6s1dZLY8x1fTn028MfzGJuY3I+8P8R/nrVGvR9W02OeKW1dQEYZjbb9z0x06eg7Yz1rzyeJoJ5IXILRsVJHTIOKFdNxe6PWw9b2sfMjoooqjpNHRNKfV737OrFQFJLYyBxxn0GeM13+gaFFoiTBJmlaYjJIxgDOOPxNcf4IEn/CQIUDbfLbeR0xjv8AjivR66KaVrnjY2pPncL6BRRRWpwBRRRQAUUUUAFFFFABRRRQAUUUUAFcR451GylZbSJBJdRn55B/AP7vuf5fia7euW17wiL+6+0WcixSOS0m8nB+nH1qZptaG+HlCNROexwNFTXdu9pdSW8n342Kt9ahrk2PfTUldBRRRQUFFFFAGjoV49lqUbJH5nm/uyucHkjp75xXdV53ZXRs7hZ1ijkZfuiQEgH14PWu4sNUtb6NDHKglYcxFvmBxkjnrj1rCqupw4mLvzJFymSzxQjMsqRjGcswHHA/qPzonkMUEkgAYopbBbaDgep6fWvPbu5kvLmS4mI3ucnAwB6CohDmMqVL2h2Op61a21m7Q3CSSsCqeUysVODgkZ6VxFFFbxiondTpqmtAoooqzUKKKKACiiigCW2aFbiNrlGeEN86qcEj/P8AkV058V25nRUt38okBnc4K88nAzmuToqXFS3M504z+I9He5gjiWWSaNI2xtdmABz6GmSXtrHb/aHuIxCej7gQfYep4PFed0Vn7LzOf6qu53kGtadcTLFFcgu5woKsMn6kVfrzVWZHDIxVlOQQcEGuosPFEXkKt6j+aoOXRRhsDj6E/l9O0yp22IqYdx1jqM8Yyf8AHrEH/vMyZ+mCR+f61zNaWu6hFqV4k0KuqrGFw4AOck9j71m1rBWidVKPLBJhRRRVmoUUUUAFFFFABRRRQAUUUUAFFFFAG/4SSRryV1mZFVRuTbkPnPU9iD/X3rrK5Xwekhurhw2I1QBlz1JPB/Q/nXVVzVPiPNxH8RhRRRWZgFFFFABRRRQAUUUUAFFFFABRRRQAUVzepa9PZ6yUR0lt4xgxrxk45ycdQfT/ABpukeIwpaPUXOCcq4UnHrnv19B37DGL5Ha5t7CfLzHTUUisroGRgysMgg5BFLUGIUUUUAFFFFABRRRQAVBaXlvfRGW2k3oG2k4I5/H61W1WOa6t9ltcrFGdwmc7SoXow9c9fTocnpWD4UvI4LuWCQhfPA2sT3GePxz+nvVqN4tm0ad4OXVHXUUVxXiWeVtWnhMrmJSpCFjtB2jt+JpRjzOxNKn7R2OputWsbObybi4CyAZKhScfkKpzeJtPjcBPNlGM7kTj6c4rjKK2VJHWsNBbm5qniOa5zFZ7oIuPm6OfxB4H+H4Vh0UVoklsbxgoKyCiiimWbWia39jnkF3ukWZhulJyy4GOe5HTvx2rrblZmt5FtnVJivyMwyAf8/5NecVfh1q/htjbpOfL27V4GVHsevt/kVlKnd3Ry1aHM+aJHfXd7K/kXkzsYTs2k8Ajjt1PXmqlFFaLQ6UrBRRRTGOeSSTb5js+1Qq7jnAHYe1NoooEFFFFAwooooAKKKKACiiigAooooAKKKKACiiigAooooAKKKKACiiigAooooAu6OqNqcCyTPFlgAUzkn0yCCM9M+9d9XndjLHBewTS7tkbhztGScHPqK9BgmjuIVmhcPG4yGFYVdzhxSd0x9FFFYnIFFFFABRRVe/u1sbN7l1LKhGQOuCQP60bjSu7IsUVk2XiKyu5BGd8UjNtQMud2TgdPw6+tTahrVnp8nlyszycZSMZI+vb/wDXVcrvYr2cr2saFFY3/CUaf5uzbNt3Y37Rj69c4/CpI9Vjm14W0VwrwmHgKMgvnPX/AHfw/GjlY/ZTW6NWkZlQZZgoyBknueBS1xPiDUvt16yRM3kR/KBuyrEE/Njp3/KiMeZjpU3UdjtqbJJHDGXldUQdWY4ArjLXxHfwFBI4mRSMhgMkDtn+vt9c6XiqeOawtmjnUqzBxH3YEHDeoHX86r2bTsyvYSUkn1DV/EgTMGntlw2GmwCP+A+v1/8A11zDMzuWdizMckk5JNJRW8YqOx3QpxgrIKKKKo0Nvw9qVwl7bWbTBbbLDaQOpBI569a7CvNK3NK8RSWkTRXQaZFQCIKANuOx9vfnpWM4X1RyV6Lk+aJ19Mnmjt4WmmcJGgyWNcwvimdbP5o43uC7diAq8Ecd+pHXtVLUdbl1KzWCaJFZZN+5CQMYIxg/X1qFTfUxjh531JtIv7n+2fLtGYwTzFjHIc/Lzk5PfHvzjvXTajqUGnwO8jK0gXKxbgGbnHT0rgY5JIZA8TsjjoynBFIzM7lnYszHJJOSTWrpps6Z0FKSZe1HV7rUHYO5SEniJTxj39enf9KoUUVaVtjZRUVZBRRRTKCiiigAooooAKKKKACiiigAooooAKKKKACu30LU4r60SIYSeJQGTAGQOMjHb+X5VxFXtGvxp1+s77jGVKuFAJI/H3xUTjzIxrU+ePmd7RWVJ4j0xIyyzNIR/CqHJ/PAqjJ4tjEhEVmzJ2LPtP5YP86wUJPocKozfQ6OiuWtfFcvnf6XChix/wAsgdwP4mtSfXbb+y5bu1dXdcARvwQx7Efn09DzQ4SQSozTtYqeJ9V8qM2EP33UGRgfuj0+p/kfeuUpWZncs7FmY5JJySaSuiMeVWPQpwUI2QUUUVRoFFFFABRRRQB2Oo+LbxINOuoIkjaSN2dGJZG+Yr047rnr3x9bVn46tJX23drJACQAyNvA9Seh49s1wuTjGePSkrT2kjj+p0rWaPTf+Es0T/n9/wDIT/4VUk8baYgjKR3DhidwCgFcZ9/p+B9eK89op+1kQsBSXVnpOm+LdP1G8FsFlhZziMygAMeOODwev/6zit6vG4Znt545om2yRsHU4zgg5FevWc5urOC4KbDLGr7c525GcVpTm5bnHi8PGk047Mmooor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2kN3EUlU5wQrqcMme4PauDm8G6ik2E2NEZSgbPIXIAYgfX8MV6JRUyipbm1KvOlflZ5PrOlT6PefZ5irbl3KynIIpNP0i91KKaS0i8xYfvcjP4Dv0r0DxNov9sWKiMhZ4TuQnuO6/jx+VU/CmjX+kXF0tyU8hum0g7iDwfXpn86y9n73kdyxv7nf3hvg/QzYwG7uonS5YkBX7D1x1B6iunoorZKysebObnJyfUKKKKZIUUUUAFFFFABRRRQAUUUUAFFFFABTJU8yJ03Mu4EblOCPce9PooA5+58I2E9u6B5fPdt3nyHe34+v+fpSt4P0lkK7JBkKMhueB9O/U1v0UuVGntZrqzzrxfo0em3UcttGEt5Bwo7Edf8A9fvXO167qKQtYzNPCsyIjPtb2B6HsfevJJDmRjt28n5fT2rCrGzuepgaznFxfQbRRRWR6AUUUUAaR1md9KksJlDqQoR+hQAjj36Vm0UUkktiVFR2CiiimUFFFFABRRRQAUUUUAFFFFABRRRQAUUUUAFFFFABRRRQAUUUUAFFFFABRRRQAUUUUAFFFFAHU+Hb+wtdPEUlyElZizh8gAkgDBxjpj9a6KvNK7XQNWbUYWjmU+fEBuYD5WHr7H2/L2wqQtqcNelb30a1FFFYnIFFFFABRTZJI4Yy8rqiDqzHAFKrK6BkYMrDIIOQRQAtFV72+t7GEyXEgXjIX+JvYDvVOz122vI7l1R1EC78HG5lxyQM/wCePWnZvUpQk1dIs3eqWdjKIrmbY5XcBtJ4/Ae1O069j1C0FxGMAsRtzkjB7++MH8a4O7uZLy5kuJiN7nJwMAegpsc0kRUo5G0kgdRzweOnI4PrW3stDr+qrl31Oqu/EcMGpCNSXt0U72jAbeTjGDnjH+PHes278UXc2BbItuB1P3yfzGMfhWHRVqnFG0aEF0CiiirNjsPC161xYtA+S1uQAT/dPT8sH8MVt15sskixuiuwR8blB4bHTNNrJ0ru5yTw3NJu56XRXHaLrz2O6K6aSWDb8gHJU+gyemO1dZbXdvdput5kkGATtPIz0yO1Yyi4nNUpSg9SWikZlRCzsFVRkknAAqkms6c/l4u4/wB5nGTjGPXPT8etKzZmot7IvVX1CY2+n3EwcIyRsVY4644/XFSwzxToWhlSRQcZRgRn8KxPE97atYG3W43TFx8kbA9Oob29vXHpTiruxcIuUkjmrS+uLLebeQoXABx7EEH9MfQmofMcS+ap2vu3Ar8uD7Y6U2iuqx6llubM3ibUJEATyojnO5E5+nOazLu5kvLhp5iDIwAJAxnAAz+lQ0UKKWxMYRjsgoooplhRRRQAUUUUAFFFFABRRRQAUUUUAFFFFABRRRQAUUUUAFFFFABRRRQAUUUUAFFFFABRRRQAUUUUAFFFFABRRRQAUUUUAFXdO1Keymh2yusKybnRf4gcA/XgVSopNXJaTVmehJqNm5iC3MeZl3IM43c4/PPGPr6VZrzVWZHDIxVlOQQcEGrUOp3sFsbeK4dIs5wvUfQ9RWLpdjklhezOxh1vTZnKpdoCBn58oPzOKuxyRzRh4nV0PRlOQa82q9pmq3Omyfum3RFsvGejf4H/AOtTdLsOWF091ne1Bd2dvfRCK5j3oG3AZI5/D61Vh13T5bYzmcRgHBR/vj8B1/CkuNesIrMzxzLKTwsanDE+46ge5rLlkcyhNPRHJatZmx1GaHbtTduTrjaenX8vwqnVi/vZb+5aebG4gDC5wAPTP+ear11K9tT043srhRRRTKJftM/keR50nk/889x29c9PrUVFFAgooooGFFFFABRRRQAUUUUAFFFFABRRRQAUUUUAFFFFABRRRQAUUUUAFFFFABRRRQAUUUUAFFFFABRRRQAUUUUAFFFFABRRRQAUUUUAFFFFABRRRQAUUUUAFFFFABXe+C9ce8i/s6dMvbx5jkHQoMDB9xkfX+fBU+GaW3lEsEjxSL0dGII/EVUZcruYV6Kqw5WeyUVS0e8fUNKt7qRUV5FywRtwz/nt26VdrrPn2mnZh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TxXp81/pTiGYx+WC7KWIVgBnkDqeBivM69B1vxdaWhNvapHellO4hwUGe3fd9K4KeVZpS6Qxwg/wR5wPzJNc9VpvQ9jAxnGLUloR0UUVkegFFFFABRRRQAUUUUAFFFFABRRRQAUUUUAFFFFABRRRQAUUUUAFFFFABRRRQAUUUUAFFFFABRRRQAUUUUAFFFFABV+x1afT7Z4rdUVnbcZCMnGCMfyI/rmqFFJq+5LipKzNzTfEUsEsz3pkn8zbjBAC464HTp/L8aur4siM2GtHEWT8wcFsduP/AK9ctRUuEWZuhBu9jrX8V2g2+XBM3zDduwMD1HJyfarn/CQaX/z9f+Q2/wAK4ail7KJDw0GXdV1GTUbtpGY+WpIjXptH+PrSWuq31pGEguGVFzhcAgZ69fp/P1NU6KuytY35Y2tYmurqe8m824kMj4xk9h9KiDMoYBiAwwQD1HX+gpKKY7JaBRRRQMKKKKACiiigAooooAKu6VqMmnXayKx8tiBIvXcP8fSqVFJq5LSaszc1vXxfwfZ7ZGSJuXLgZPPA+n+frh0UUJJKyFCCgrIsWt9c2aSLbSmMSjDYAyevft17VXoooKstwooopjCiiigAooooAKKKKACiiigAooooAKKKKACiiigAooooAKKKKACiiigAooooAKKKKACiiigAooooAKKKKACiiigAooooAKKKKACiiigAooooAKKKKACiiigAooooAKKKKACiiigAooooAKKKKACiiigAooooAKKKKACiiigAooooAKKKKACiiigAooooAKKKKACiiigAooooAKKKKACiiigAooooAKKKKACiiigAooooAKKKKACiiigAooooAKKKKACiiigAooooA6jwp4lXTwbO/ci1A/dsFz5ZySc4GTnP4fy71HWRFeNgyMMqynII9RXjVdp4N1WysdHnS5mCOJ87QrMSCowcAH0NbU59GeXjcOre0judnRVRL9ZkV7eCeZWGchNnB6ffxn8KltbhLq2jnj+7IoYA4yPY47itzyya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qmquselXbOwVfJYZJwOlW6jnhjuIWimQPG4wQaAPHScknGPakq/rdidO1We2/hDEp/unp+lUK42rOx9LCSlFSQUUUU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dqFxpl2lzavtdeCD0YdwR3FVans4Y7i6SGWZIFfjzH+6D2z6D/PvQtyZ25XfY9A07xPHqduqW0BW9digiYkqOM7i2OmPx7e9bVrAbe3WMuZGyWZyMbiSSTjtyawdP0WHw5dpchppY3ieOWQJkJyGBIHOMDH/AOvjVGrW/mCOSO5idmKoGgfL4GcjAPH1rsV7anztTk5n7PYv1FBcQ3KF7eaOVQcFkYMM9e31FZ2qSHULU2MEd0DcfI0nlMojXIySWx2zUz2hs7gXFjCm1gElhVVXcATgg8cjJ69RTI0saFFUXl1CVwtvbxwKCuXuG3EjnICqfp1NTWU7zwnzVCzRsUkAzjI7jPYjB/GgRY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vECXi6vM18MTOd2AcgDsPyxWbXoXjexhm0sXTFElhOATwWB7D1P/1689rlqKzPdwlTnpry0CiiioO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s9A1m8sfDs810nmQQnZAzMN2ccLgkZUcd8+ntVt/HN8hUXFtBKo67cqx49eR19q5trmdrdbdppDAhysZY7QfUDp3P51FV870sciwsG5Oavc7my8cwS3RW7tjBCQAGU7yDnknpx06Dt3zxvRa5pU0ayLqFsA3QPIFP5HkV5RRVKq0ZzwFOTutD1S48Q6RbBTJfwnd08s+Z/wCg5xUen3drfaq11YTiSKSDEu1MfMrfKWJGc4Lceg+leX16J4Ggkh0EtIuBLMzp7jAH8wauE3J2ObEYWFGHMnqdHRRRWp5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dX02PVbBrWRtuSCrYztPrj6Zry6/s5bC6e3nUq69Qa9frjfH9ouy2uki+YkrI4/DGff/D2rOpG6uduDrOE+XoziqKKK5j2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3vD3hqfVWjuJsx2WTls8tjsP8AH2NejQxJBCkUS7Y41CqPQDgVj+EIbiDQIVuMgMS0akYKqf8AE5P0IrbrqhFJHgYmrKpN3eiCiiir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fxVBHPoNx5rhFjG8HbuOR0A575x+P41sVleJkaTw9eKilm2A4AyeopPYqGkkeW0UUVxn0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UkEL3FxHBEMySMEUZxkk4FAm7alnR7E6jqtva4JV3G/BxhRy36ZrsNY8OaVbyWc0cLJvuYojGp+VgW5znnp/L8a2tI0i10m2WKBAXx80pHzMe/4cdKdfp59zZ2+zI8zzmPHyhOnX/aK9O2a6YwstTxK2Kc5px0SL1FFFaH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V1K5is9OuLidQ8aISVP8AF7fj0q1Wb4ge2TR5/tomMBwGEIy3X8h+NDHFXaR5ZI2+RnxjcScU2nzeUJWEJcx5+UuACR7gUyuJn0sdkFFFFB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aOjaNc6xcGOAAInLyNwB7fWvQNJ8PWGlqdkYmkLbhLIoLDngD0x7Vj/D64d7S8tzjZG6up75YEH/ANBH6111dNOKtc8TGVZuo4N6BWXZxT31xDqNztRFQ+RCvO3cB8xbuTzx6Ed6SGzN/bfaJLm8iaZzIuyYrhP4RgcDjB+taNvCtvbxQISVjQICxycAY5rQ4yS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fUHaOwuHUISsZbDruUgDkEVYqtqMcsun3EcChpHjZVBOByMf5/pQB5E7F3Zj1Y5pKkuIpIJ3imBEinDA9c1HXEz6aNml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2vDuv/2H9o/0bz/O2/8ALTbjGfY+tdimpW+vtBBZ3H7lgz3KcrJgbfl+hLDOODgjNeaV3OgaS2hSxX8zebFPAQ7xDeI84YHjquB1Gefbmtqbe3Q83G06aXO/iZ1iqqKFRQqqMAAYAFOpqsrqGRgysMgg5BFOrc8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PPGGlzQ6rJcxxYhmOVwcljxuOPqa5uvZWVXUq6hlYYIIyCKxbzwppd3MZWjeMnqI2wDWUqd3dHoUMbyR5ZrQ80orW8Q6NJpF4QFP2dz+6bOcj/AB/z6Vk1g007M9SnUjUipRCiiikaBRRRQAUUVp+HLOK/1y2t51LRMSWA74Un+YFNK7sROShFyfQ1vCfh77cJLq+h/wBGZCseeCWyPmH05qxf+BnDBrG4UqW5WQY2jI79+Mk12iqqKFRQqqMAAYAFOrp5Fax4csVUc3NOx5zqHhC/srczKyTKoJfYen5/561z7IyHDqVPoRivZq8u8UTtca/dFgAUfZx3A4FZ1IJK6O3CYmpUlyy1MmiiisT0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07PxDqljapbW11siTO1fLU4yc9SPU1mUUJtbEyjGStJXPTfC2qJqWlRqFKyW6LG+WBzgYzgcjOO4H44rary7w3q50jUldj/o8uElBJwBn72B3H+I716ejrIivGwZGGVZTkEeorqhLmR4eKo+ynpsx1FUZ9Y0+2vo7KW5UXMhCiMAk5PQHA4696h1HxBp2mXaW91MQ7DJ2ru2DtnHPNVdGCpydrLc1KKz9K1mz1fz/ALIznyW2tuXGQehHscH346VZu7u3sohLdTJEhYIGc4GT0/z+NF1uJwknytak9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O1bRrXWFiW6MgERJXY2Ov4e1YN/4HiYA2E5Q9xKc/jkfyrr6KTinuaQqzh8LPK9W0O80nBuApRiQrKc5x39vxrMr13UrKO/sZbeREfcDs39A3Y15/beEtTuLl4jGIlQ4LycD8PX8KwnT10PTw+MTi/aPVGFVm1068vQxtbaWUL1KLnH+cV3tp4P02B90oa4BRV2vwNw6tx6+n863YIIraBIYEEcaDCqOgpql3IqZh/IvvOL0fwdJNaSvqBMEjgeUOGKjuSPX+WK1vDfht9Hu57iWVXZ0CIFJOBnJzwPQV0VFaqCRxTxFSd7vcKKKKowOO8U+J5ra5m0+xKjC7ZJR95Seu0g/wD6jmuKJJJJOSe9WL6EpqE0SrJkOeGXDfiO1aek+Fr7VLczgpBHnCmTPzeuK5pc0me5S9lQppt7mHRXV23ge7N0VuJ41hXHzrzu+g/LritZPBGmgIGkmbC4Y7sZPHPt34oVKQpY6kttTz6iuo8XaALFhd2qhbc4XYP4Tj/62f8APPP2tjc3k8cMELs8hwvHH51Li07G1OvCcOe9ivRWtregXWjCN5iskb8eYnTd6flWTSaa0ZpCcZrmjsFFFFI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QcEH0rZvfFGo3MMMMUpto40VSIjtLEDk5GMfQcVi0U02tjOVOMmnJbDlkdJBIjssincGBwQfXNDu0hy7FiABknPAGAPyFNopF2Jbe5ntXL200kLkYLRsVJHpxSTzzXEhknleWQ9WdixP4mo6KAsr3N3RfFN5pMS25RJ7Zc4jPylep4Ye575/CustPFumS2Mc91MtvIxIMXzOVx9B6Y5/wrzatPw5aQ32uWtvcKWiYsWGcZwpOP0rSM5LQ5K+GpSTm1broenWt1BeQia2lSWM/xKc/h9ampkcaRIEiRUQdFUYAp9dJ4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nw6NYxX8t6IQ00h3ZYZ2nrkfj/APWrQoooC9wooooAKaqqihUUKqjAAGABTqKAKmqafFqdhJazcBxw2ASp7EV5prGi3ejzBLkKUb7siH5Wr1aue8aWLXmkCSKIvJA27I7Ljnjv2qJxujrwtd05JdGec0UUVynu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anhu9ksdZgaKJJGlYRYYZIDMM7eRg9vxrLqeyu5LG8iuoQpkibcA65Bpp2ZFSPNFo9gormrDxpp9y0cdxHJbSOcEsQUX0+b8u3f8a2LXVrC8u3tba5SaZF3kJkjHH8XQ9R3rqUk9j5+VGpD4kXaKKKo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q6lXUMrDBBGQRTqKAONvPBJkubiaGYCMktHGOvQnHPvgdfU+1cdPBJbzNFKpV1OCCK9jry/wAU3cd5rk7xpgKdm4NuD44BHtjH+NY1IpK56eCrVJT5W7qxkUUUVg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q+F51t/EVk7gkF9nHqwKj9TWVV3RATrdhgZ/0iP/ANCFNbmdRXg0+x61RRRXYfN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C+M9DS3aTU45MCWQBk9CR1/nXdVznjr/kAj/rsv8jUzV4s3w8nGrG3c87ooorkPo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r8C6W0142pOcRwZROeS5HP4YP61yldx8PZ2a1vbcgbI3Vwe+WBB/8AQRV0/iOXGNqi7HX0UUV1Hg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WF4xhaTQpZE2Ax8lioJ2nqB6ZOK3apayrPpF0ECFvLJ+cZHHOfr6e+KT1RUXyyTPJaKKK4z6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QCSABkntXo/hDSZNM01muECTztuI7hccA+/X865Hwrpk9/q0UseFjtnWV2IODhhx9ev5V6bW9KPU8rHVv+Xa+YUUUVseY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ZfiVHk0C7WNSzbQQMZ7itSuN8daqyBNNiIwwDyENz7KR+vPtUydlc1owc5qKOKooorkPo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QfBmq2lxaCwig8iaFAxA5EnQFs+ue3uPw6avGK9H8H6u+pac0U5Z57bCs7HO8HOD9eMfhnvXRTnfRnj4vDcn7yOx0FFFFann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Vy7x2srxLukVCVXGcnHAryS9up7y7knuXZpHPO7t7V7BXAeO7eCHUYXiTa8ibnwOM5PP1P+c5rOqro7cDNRqWtucvRRRXMe2FFFFABRRRQAUUUUAFFFFABRRRQAUUUUAFFFFABRRRQAUUVIlvNIjOkbFEXczY4A6ZoJbS3I6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aZqdzpVz59oyqxGGDKCGGQcfp2qnRRexLipKzPT9F8R2esExoDDOAP3cjD5jgk7ecnGPStivGK9K8H6hcahoxe6fe8UhjDnqwABGfU89a6ITvozyMVhVTXPHY3aKKK1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h/Hou3uYN0eLZAdhBzuPBY47dhzXcVT1fH9k3RaATgRMfLbo3HepkrqxrRn7OakeSUUr5Ltldpz0xjFJXIfRIKv6PpM+sXZt4Cq4UszN0AqhXe+AoiunzyNFKpdhh2+44Gfu+4Oc/hVwjzM58VVdKndbmfe+BriNd1ncLNgfdYbST/L9a27fwhpUMrO8bTAjCq54A49O/H61v0V0KEV0PGliKslZyObvfBenXBLW7PbsSOB8ygewqv4i0zTdM8PrBHAXmyVhOMvknJJ9QOme2RXWUUcqEq09Lu9jh/DXhu21LSDLfRSo/nNtYHaWXA9R65rZufCGlzQBI0aFwMb1PJOOp/8ArYrfooUUlYc685S5r2PIL+1ayvZrZjkxsVz64qvXpGs+FrTUQ0kX7mcsXLZJDE+vp/niuen8Gz2lrPcTzrIsaFgkIJJP49B6ntWMqbvoenSxsHFc71OYopXUo7KeqnFABJAAyT2rI7r6XEp0cbyyLHGjO7HCqoySfpXQaT4Qvb5fMuW+yRhsFXQ7zxnOP8967ew0mx05FW2t0Vl/jIyxOMZzWkabe5xVsbCGkdWeZ3ek3lm0UdxCUklXeEJGQvqfSobS0nvLpLa3jLyscBfT6+lepxadDFqs+oAkyzIqc/wgdcfXj8qLbS7S1vZbuGMLJIoTgABR6AD1wDV+yRzLHyS1Rxdv4J1CaEO80MTZIKNnIwceldlY6Ylno66cZC6BGQuAFOGJ/wAav0VooqOxyVK9SrpJnj13C1vcyRtG0ZU42t1FQ16PrvhaHVrxLlZjDIeJDjOQOhA9e3+eeC1KyfT76W1kzujOMkYz7j1HvXPODWp6+GxEaiUepVoooqDr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0BoepNZpdi1kMTsqrgcnPQ49Dkc1b1bw5PpVlDPKS7OPmCjIRvQn6f19KrkZg8RTTSvuYlFKylThgQfQ0lSbBWp4clul1m0itpJVEkyeYsbEBlBycgdRjP61b0vwnfajaC43pArH5RIDlhgEEe3NdDofhI6ZewXkt1vlj3ZRV+U5BHX8a0jCV7nHWxVJRcb3Z09FFFdJ4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Pinw4bSQ3NlC5gIy53ZwSTxjr6f/AKzXLV6tq+mQ6haykxkz+WVRlbaTyCB9Mgdf0rzXUNOutNuPLu4dh6gZyCPrXPUjbVHr4KvzLkk9ehTr1vSY7SLTLdLBt1ttyhz1zzn65zXnetWtp/o15p0E62twjNhx90hiCOM+nvXo+neWNNtfIDrF5KbA/wB4LgYz71VNWbMsbUU4RfqWaKKK2PNCiiigAooooAKr3yXElnLHauqTMuFZs4Ge/HNWKKAOLm8CMXQxX24Fv3hdcED29TW/pGgWWkrmFN8x5MrgFh7D0H+ea1aKlRS2NZV6k1aT0CiiiqMgooooAKKKKACsrVNAstRE0jwr9pdcCQk8EDj8K1aKBptao8eu7WW0uJIZlKsjFT+FQ133jyBTpcc/lpvWQLvPXHPH+f61xC2dy8BnWF/KUEl8ccY/xH5iuWcLOyPdw+IVSnzS06EFFFFQd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YsLGfUbpba2UNIwJAJA6VXrqPAlnJLqb3SuypCuGA6NkdD/P8PpVRV3Yxr1PZ03I6nw1Z3Vho0dteBFdGbaFOcAnPJ9ck/pWlNDFOoWaJJFBzh1BGfxqSiupK2h8/KTk3J9Tlte8Jwz2wbTIUjmU5Zc/f/EmotO8L6bf6dbuwmjljyk65wd4yD9OcY9scc111MWNFdnVFDvjcwHLY6ZpcqvctVqijypjbaBLa2igjzsiQIueuAMCpaKKo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K8Q6R/bFgIUZElVtysw6eoz2/wDrVq0UPUcZOLujJ0TRv7M01rOeRLhHO8qU4B4yPcZHHFa1FFC0CTcndhRRRQIKKKKACiiigAooooAKKKKACiiigAooooAKKKKACiiigCve2VtfwiG7iEsYO7aSRz+FS+WnleVsXy8bdmOMemPSn0UAea69oNxa6lctDC/2QNuV9p2gEZxnnvxWFXsrKrqVdQysMEEZBFeU67bC01m6iWMxoJCUB9M8da56kLao9fB4iU3yS7FCiil2nbuwducZ7VkegJ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DkBg0KzVtm5owxKADORx06nGBn2715XXovgtL9NLcXu/y9w8kSZ3Bdo6Z/h6Yx71rS3PPx6vBO50VFFFdB4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5d4ouku9euZImVkBCAryDgY6/5/HrXqNct4h0fTbGwv9QMYe4lOVMh4DE9gMeue/Somro6sLUVOd2rs4SGKSeRY4kZ3Y4CqMk16WnhmwTTmsV8zymcuWyC3IAIBxwOB0rzizvLiwuVuLWTy5VzhsA9Rjoa7vwx4lk1a4lt7zyI5cAxKgI39d3Unpx+tZU2tmduNjUa5o7I4O8EQu5lt1ZYQ5CBjk47Z96hr1C68N6ZdSyyyQYklOSwPIOck8+tZ9x4J0827i3klWUj5S7Aj+VN0mKGPgklJM8/oqa7t3tLqS3k+/GxVvrUNY7HoJqSugooooK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pbe3muphFbxNLIeiqMmur0nwU7OzamSqbcBEYbt3HOeRjrVRi5bGFWvTpfEzkNjfL8p+bpx1rdg8I6pNZicRBHLYETnDY9TnpXfw6dZQBBFaQr5eNp2DIx05q1WypLqedPHzfwqxw+n+CLgXEEl5NF5QIaSMZJP+z/Su4oorRRUdjjqVZ1XebCiiim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TVAzabcBLcXDbOIj0b/AD14544q3RQB5dN4b1eNEkazdvM5CoMkfUDpWx4T8P38Opx31zGYEhJG2QYZsqRwPxFdzRWappO51yxlSUXHQKKKjnnitoHmncRxoMsx6CtDkOM8caSUc6oJQQ7KhTGMccfXpXH1ueKNc/te7VIeLaHIQ/3j/e5AI4xxWHXLNpy0PfwsZxpJTCiiioO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0aq8iq7hFJALEEhR68V3tt4M0trZC08s24bvMRgAw7EdexqowctjnrYiNG3N1MvwFp5lvpb90/dwrsQn++fT6DP/fQrvKrWFjBp1oltbJsjX8yfU+9Wa6Yx5VY8WvV9rNyCiiiqM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EOuw6NbdA9zID5cfb6n2/n/AC4C71zUr23MFxdO8RwCmBg46fX+vHpU3ie++365cOrbo4z5aYbIwOMj6nJrJrmnNt2PbwuHjGCk1qFFFFZ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aug2On3szrqF6tsFK7Q3G8c556Dp+tem20CW1tFBHnZEgRc9cAYFeO16F4I1MXWl/ZJZQZ7ckKpJ3eXxg89cEkcdBitqUlseZjqUrc99Ox0tFFFb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R1bUf7LsjdGF5lU4YL24PP0zgfj+FcPrXiy51OHyIolt4SPnXIcvz6kV3epafBqVm9vOuQeVPPytggH9a8rv7Y2V9NbFgxicqSPasqja2PQwMKc21Jaleiiiuc9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8ERRS68PNCEpGzIHGfmyOnv1Pf+tc/Wz4TuprbX7cQoX80+W6jup6n8MZ/Cqh8SMcQm6Ukux6dRRRXWfO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OzJBIyMisqkgucKDjv7V5HfXLXd7NcPt3SOWO0YFeh+LtT/ALP0hkQ4muMxr7Duenp/OvNawqvoepl8N5sKKKKxPUCiiigAooooAKKKKACiiigAooooAKKKKACiiigAooooAKKKKACiiigAooooAKKKKACiiigAooooAKKKKACiiigAooooAKKKKACiiigAooooAKKKKACiiigAooooAKKKKACiiigAooooAKKKKACiiigAooooAKKKKACiiigAooooAKKKKACiiigAooooAKKKKACiiigAooooAKKKKACiiigAooooAKKKKACiiigAooooAKKKKACiiigAooooAKKKKACiiigAoor0Twnptm2hQTyWsTTSg7mdAc4YgdfaqhHmdjnxFb2Mea1zz/yJv+eT/wDfJrQ07w/qOosnlW7JG3/LRxhcZwa9TorZUkefLMJtaI8813wx/ZOlRTiXzZC+JD0xx0A/A81zdeqeJIXn0C8jiXcxTOM46EE/oK8rrOpFJ6HVgqsqkXzO4UUVq+GbaC8123t7mPzIn3ZUnHRSf6VCV3Y65y5IuXYyqK9HPg7STP5uyXG7Ozf8v06dKwNb8HzWaPcWT+bCvJQ/eUc/n2q3SkjlhjqUnZ6HL1ft9JuLjSp9RXb5MLbTk8k/5I/OqFd54Ij0+WznMCyCcqqXEcjZU9cEDpg89enI+qgk3ZmmJqSpw5omR4f8LDVtON1LO8OXKoNmcgY5HPrkfhWvb+B7WO5SSa5eWNTkx7cA+2c11EcaRIEiRUQdFUYAp9bqCR5M8VUk207DVVUUKihVUYAAwAKdRRVnM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ZlRSzsFVRkknAAoAz9csba8sJXuIhI0MbtHkn5Tj/61eVV1PiPxW935tnYYW2YbWkx8z+uPQGuWrnqSTeh7OCpThFuXUKKKKyO8KKKKACiiigAooooAKKKKACiiigAooooAKKKKACiiigAooooAKKKKACiiigAooooAKKKKACiiigAooooAKKKKACiiprS0nvblLe2jLyOcACgTaSux0dnK1lJeFD5CME3erHt/Wq9en/8ACO2h0IaXk7R8wkxzv/vfr+VcLceHdUiuJI0s5pFViA6oSG9xWkqbWxxUcXCbfM7dvQyqKnezuI2dXhdWQ4YEcg1NNo+o28TSzWU0cajLMy4AqOV9jq9rT/mX3lKiiikaBRRRQAUUUUAFFFFABRRRQAUUUUAFFFFABRRRQAUUUUAFFFFABRRRQAUUUUAFFFFABRRRQAUUUUAFFFFABRRRQAUUUUAFFFFABRRRQAUUUUAFFFFABRRRQAUUUUAFFFFABRRRQAUUUUAFFFFABRRRQAUUUUAFem+Erp7nQYVlDiSAmI7lxkDpj8CB+FeZgkEEHBHevYLSVZrSGWMOEeNWUP8AeAI7+9bUtzzcwfupWJqKKK3PJCud1PwfYXr+ZATauTltgyp69vx/SuiopNJ7lRnKDvF2PMr7wtqlnKFWA3Cno8QyO35da6PQPCr6bd217PIGlVW3IDgISMenPBPp+NdVRUqnFO50TxdWceVsKzPEMV3Po88Vj/rGGD1zt74x3/8Ar1p1i+LNSbTtHcwvsmlOxCGww9SP896p7GEE3JJHnVva+ZdpbzSpb7zjfJnaPr7e9d34dsLHQwqTXsD3d2AUIYYZc8BfXOfx/CvPKnsHmjv7d7ePzJkkVkTGdzA5ArmjJJ7Ht16MqkbOVkewUUUV1Hg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KrlbfQrkecIpJFwg3YLcjIHrxWxXFeN9LvZ7tLuJWmiCEbVX/VgcnP6n/wDVUydloa0YxlUSk7I42ilIIJBGCO1dSfAt4Y0ZLqHcUBZXBG1u4yM5+tcqi3se9UrQp25nucrRXQw+DdWklCyJHEp6uXBA/KqGt6T/AGPdJbtOkzlAzbf4T6f5+tNwaV2THEU5S5Yu7M2iiipNwooooAKKKKACiiigAooooAKKKKACiiigAooooAKKKKACiiigAooooAKKKKACiiigAooooAKKKKACiivQfB2l2g0m3vXtU+0Nu/eHJJAbg4PTp2/rVRjzOxhXrKjHmtc5jRvDV7qjb2UwW/8Az0cdecHHqetd5pGi2mkQhYEzKVAeU/eb/CtGiuiMFE8atiJ1d9uwUUUVZzhVLWLdLrSbqGVtqGMkn0xz+XFXaraheR6fZS3Uys0cYyQgyeuKBq99DyV4JFLfI5Ud9pHFR113ifxTFeW72OngPDIB5krKRnkHAB+neuRrkkknofQUJTnG81YKKKKk3CiiigAooooAKKKKACiiigAooooAKKKKACiiigAooooAKKKKACiiigAooooAKKKKACiiigAooooAKKKKACiiigAooooAKKKKACiiigAooooAKKKKACiiigAooooAKKKKACiiigAooooAKKKKACitLTdB1HU9rW8BETdJX4Xrg8/56V2Fh4M0+BImut88oHzjdhCfp1q4wbOWriqdPTdnnyoznCKWPoBmvY4ZUmhSWM5R1DKcYyD04NMhtLeBi0NvFGxGMogBx+FTVvCHKeXiMR7e2lrBRRRVnKFFFFABRRRQAVS1HSrXUwgu0LhAwUZ6E45+vFXaKATtscB4g8Ky2syNpsUs8b9VC5K/XH+fyrf0Lw1ZWaWt48UhuvKUsshyEcgZ49Qa6CipUEnc3liKkocjYUUUVR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n0yxuVcTWkTb+WO0An8RzVuiigArhfHlhHFcxXoc75vlKn2A6f59a7quD8eX/AJt9HZKvEK7iSOpODx+GKip8J04Tm9srHKUUUVynvhRRRQAUUUUAFFFFABRRRQAUUUUAFFFFABRRRQAUUUUAFFFFABRRRQAUUUUAFFFFABRRRQAUUUqoznCKWPoBmgTdty1puny6nO0FuyecF3KjMBv55A98c/QGvV7aBLa2igjzsiQIueuAMCuO8K+HL63voNRuQIVQsPKbO85UjP6121dNONlqeLjaqnO0XdIKKKK0OIKKKKACvOvGWqveao9qjSLDB8hQtwzAnnHSvRa4Dx1ZRQX8dxGyhphlkB5z649P65rOp8J14NpVlc5eiiiuY90KKKKACiiigAooooAKKKKACiiigAooooAKKKKACiiigAooooAKKKKACiiigAooooAKKKKACiiigAooooAKKKKACiiigAooooAKKKKACiiigAooooAKKKKACiiigAooooAKKKKACiiigAooooAK6fwhoEOo77y7CyW6ExiPJBLYByfbBrmK9E8DQSQ6CWkXAlmZ09xgD+YNaU1eRx4ybhS0Z0EcaRIEiRUQdFUYAp9FFdJ4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p43tLhrZJraNPLz++ZYxvPYZbrj2/wDrV1dFJq6sVCXJJS7HjLKVOGBB9DSV1njLRZRftfWtu7Rum+UqOFI6n245rk65ZR5XY+go1VVgpIKKKKk2CiiigAooooAKKKKACiiigAooooAKKKKACiiigAooooAKKKKACiiigAooooAKUAkgAZJ7UldN4K0k3eofbJ4mMEHKNnAMmRj645P5U4q7sZVaipwcmQeH/DU2qSF7lZYLUDIfHLnOMDP4813enaVZaYm20gVGxgvjLN9T+FXaK6oxUTw62InVeuwUUUVRgFFFFABVe7vrWxj8y7uI4VwSNzYJx6Dv9BVisbxRZW91pE0kxjV4VJR3OAucZ/E9B70mVFJySZhHxvMuqMggjlshIQCikSMvYjJ698Y/KqXjVrmfVPMe3eOCMeWjsuN2Op9xk/yrnVZ4pA6MVdDkMp5BHcEVo6nrl1qtpbw3e1pIWY+YBgsDjGQOOOf0/Hn57ppnsrDqE4ypr1MyiiisztCiiigAooooAKKKKACiiigAooooAKKKKACiiigAooooAKKKKACiiigAooooAKKKKACiiigAooooAKKKKACiiigAooooAKKKKACiiigAooooAKKKKACiiigAooooAKKKKACiiigAooooAKKKKACvZIYkghSKJdscahVHoBwK8r03Rb7UpEEEDeWzbTKwwq9+T9K9Xrekmrnk4+cZOKT2uFFFFbHm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XMP2i1lh3bfMQpnGcZGK8jvLZ7O8mtpCC0TlCR0ODXqeq6ra6Tama5kAYg+WmeXIHQfpz2zXll5cveXk1zIAGlcuQOgyaxq2PTy9STb6ENFFFYHqhRRRQAUUUUAFFFFABRRRQAUUUUAFFFFABRRRQAUUUUAFFFFABRRRQAUUUUAFeqeG7cW3h+yjDbsxB84/vfNj9a850X7EdThXUUZoGYKSGChTnqfb16V6uqqihUUKqjAAGABW1JdTy8wm9IWHUUUVueWFFFFABRRRQAVh+MTEPD83mnBJAQbc5b8uO/PFR+KNdudG8gWyQOXzkSZJH4AjH/6/SuN1XxBfatAkNyUCIxb5ARnPQHnt0FZzmlodmHw05tTW1zKooormPcCiiigAooooAKKKKACiiigAooooAKKKKACiiigAooooAKKKKACiiigAooooAKKKKACiiigAooooAKKKKACiiigAooooAKKKKACiiigAooooAKKKKACiiigAooooAKKKKACiiigAooooAKKKKACuo8I+H01DF/cP+7hlwI8ffIGefbkfrXL13PgvWrY28OlMjpONxU5JV+/4Hrx0498VdO19TkxbmqT5P6R1iqqKFRQqqMAAYAFOoorqP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rqV9DptjLdTEAIOATjcewH1rzA6verfzXkE7wSTSeYwjYhSc5AI7ge9RKaidNDDSrXt0PVpZY4I2kmkWONerOcAfjXD+IfFGoQatNb2M3kxQnYR5akkjqec1g6pq95q0oe7kyFztRRhV+g/wAao1lKpfRHdQwSg+aevkPmmluJTLPI8sjdXdiSfxNMoorI9AKKKKBhRRRQAUUUUAFFFFABRRRQAUUUUAFFFFABRRRQAUUUUAFFFFABRRRQAUUUUAFdX4a1/UrzX4Y7mV7hJEZCoAUL33YGBnjr6VyldX8P4JDqVzcBf3aQ7CfckEf+gmrhfmObFKPsm2jvKKKK6jwAooooAKKKKAKmoxQPZyyXECTCONmAYc9Ox7dOteSyHMjHbt5Py+ntXstcp4r0Wyg0uW7gtUSQNl3BxgHPv646VnUjzI7MJWVKVmtzg6KKK5j3AooooAKKKKACiiigAooooAKKKKACiiigAooooAKKKKACiiigAooooAKKKKACiiigAooooAKKKKACiiigAooooAKKKKACiiigAooooAKKKKACiiigAooooAKKKKACiiigAooooAKKKKACiiigAqexguLm9hiswxuGb5NpwQRznPbHXNQV2Hw+gheW8maMGaPaFYjlQc5x+VVFXdjGvU9nTcjtV3BQHILY5IGAT9KdRRXWfO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VHWrt7DSLq5iGZET5fYngH9aBpXdjkfG+rme4/s2MDy4WDMwbO446YxxjJ71ylOd2kdnkYs7HLMxySfU02uSUuZ3PoaNJUoKKCiiipNgooooAKKKKACiiigAooooAKKKKACiiigAooooAKKKKACiiigAooooAKKKKACiiigAooooAK9N8JWP2HQYQwIeb96wPv0/QCvMq9jt08u3iQlztQD94ct07nua2pLVs83MJNRjHuSUUUVueSFFFFABRRRQBU1HUbbTLX7RduUTO0YBJY4zgflXmOp6teapIGup2kVM7AQAAPoK6P4gXGZbS22dFL7s+px0/D9a46uerJ3sevgaMVH2j3Ciiisj0QooooAKKKKACiiigAooooAKKKKACiiigAooooAKKKKACiiigAooooAKKKKACiiigAooooAKKKKACiiigAooooAKKKKACiiigAooooAKKKKACiiigAooooAKKKKACiiigAooooAKKKKACiiut8KaBYapYG6uRIzpMVKhsKQAD/WqjHmdjGtVVKPMzAsdHv9Qk2W1uzY6k8AfUnpXpmlWEenWMMCogkVFWRlH3iByc/XNXaK6IwUTxa+IlW3Ciiir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6nZi/06e1Jx5i4HOOeo/DNWqKAPH721azuXhY52kjOMZx7HkfjUFepat4fsdVYSTR7ZsjMi8Egdj+H9PpXAeIbS3sdXltrRt0cYAzkE5xzmuacOXU9rDYr2toPczKKKKzO4KKKKACiiigAooooAKKKKACiiigAooooAKKKKACiiigAooooAKKKKACiiigAooooAKKKmtraa6mjihQs0jBB6ZPvQS2krshr1zS45I9Nt0muRdOEGZhyH9Dnvx379a8+PhPV/O8oW+Tt3Z3DH0z0zXZeGJr9rI21/aeR9nVEjbaRvUDHQ9+P17VvTTT1PMxtSFSKcXsbVFFFbHmBRRRQAUUUUAcX4/uIgba3EQMxG4yEchc8Afjn/ADmuMrpfHUIj1kSbwWljDbccjt/SuarlqfEe7g0lRQUUUVB1hRRRQAUUUUAFFFFABRRRQAUUUUAFFFFABRRRQAUUUUAFFFFABRRRQAUUUUAFFFFABRRRQAUUUUAFFFFABRRRQAUUUUAFFFFABRRRQAUUUUAFFFFABRRRQAUUUUAFFFFABRRRQAUUUUAFdn4E1C0hintJZUjnkkDJuGN/QYBzyc9vfvzjjKcjtG6vGxV1OVZTgg+oqoy5XcxrUlVhys9lornfB+q3mqW9015KkhRxtwAGGR3A7enHrye3RV1J3VzwKkHCTiw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a5r9po6FJGLXLJuSMLn1wT04yPXNeYOxd2Y9WOa7nVvBsl5cSXEV8Wd3zibJ2r6ZySccVVi8CSkSGa7QH+AICc/U/lWM4ykz08NVoUY3vqzj6KnurOe1leOaKRCh53KR9KgrBqx6cZKSugooooKCiiigAooooAKKKKACiiigAooooAKKKKACiiigAooooAKKKKAFAJIAGSe1bFn4X1a6fb9maFQQC0vy4z3960vBejSyXqajcQkW6KTETjluBnHpyefUV3lbQp3V2eZicY4S5aZ57/wAITqX2ny98Xl4/1uePy6/pVmHwJcZbzruLG07dgPJ7Zz2ruaK09nE5HjKz+0YNj4R0y0dJGR53UD/WH5c8c4rahhigUrDEkak5wigDP4VJRVJJbHPKcpO8ncKKKKZIUUUUAFFFFABWJeeK9Jtkl23HnSoSBGin5iPfGMe9bLMqKWdgqqMkk4AFeRahOl1fzzxoI0dyVUdAOwqJy5VodeFoKtJqWyEvLua+upLi4cvI5ySf5VBRRXLue2koqyCiiigoKKKKACiiigAooooAKKKKACiiigAooooAKKKKACiiigAooooAKKKKACiiigAooooAKKKKACiiigAooooAKKKKACiiigAooooAKKKKACiiigAooooAKKKKACiiigAooooAKKKKACiirFtZXN1dJbQxM0r9Fxj8fpRa5Lko6tler2n6RfalzaW7OuSpfooIGcE1Z0/SL2HWrFLizkCtOvDIcMoIJ69sV6ZDDFApWGJI1JzhFAGfwrWFO+5xYjF8llCzuUNA0dNGsPJDB5XO6R8dT6D2FadFFdCVjx5Scndh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K4t4bqIxzxrIh7MOnuPQ15dr6QRazcxW0IhijbYFBJ6cZr1asSLwtpq3NxPLG0zSvvG9j8n45yec8monHmVjpw1ZUZOTPNACSABkntT7eCW6mWGCNpJG6KoyT3r1OLRNNik8xLKLdtCcjIwPY/SrENjaQSGSK2iR853BRkcY49Kj2PmdTzHtE4Kz8GancJvlMdvkAgOck59h0q1/wgl15Yxdw+Zk564x+X1ru6Kv2cTmeMrN7nBjwLe5Gbq3x/wL/CtyDwjYQ6ZJasS8khyZiOQe3Hp7f/Wx0FFNQitiJ4irPSTPPrzwVfxP/orJOpJx820ge+aw9R0650y5MF1GUbGR6Ee1eu1k6/oser2hUBVuF+454x9f8/1qJU10OiljZprn1R5dRXUv4Gv1RmW4gdgMhRkZ9ulQL4N1JbWSaUIHUHEStlj78fy61l7OXY7/AK3RtfmOdoqV7WeORo3hcOhwwx0PpTHjeM4dSv1FTZm6nF7MbRRRSLCiilwcZxx60CEopzRyIMujKPUjFaenaBfXy28wgcW0soQyAZIGeWx6D1ppNkSqQirtmr4U8Ni92X94M2//ACzTP3+oOcHIwQK6y30LS7Zi0VlECRg7vmH5GrsEEVtAkMCCONBhVHQVJXVGKijwa1aVWTbGqqooVFCqowABgAU6iiqMQooooAKKKKACiiigAooooAKKKKAKupf8gy7/AOuL/wDoJryKvZWVXUq6hlYYIIyCKzL/AMO6bfgCSARkd4sL/wDWrOcOY68LiFRbutzy2iu1v/AwZwbC4Cr3EuePxHX9KwY/DOqy+YVtHVY+7jaWHsO/SsXTkj04YulJXvYyKKluLea1mMVxE0Ug6qwwaiqDpTTV0FFFFAwooooAKKKKACiiigAooooAKKKKACiiigAooooAKKKKACiiigAooooAKKKKACiiigAooooAKKKKACiiigAooooAKKKKACiiigAooooAKKKKACiiigAooooAKKKKACiiigC5pFtJd6rbQxA7mkHIUNtGepB4IHXmvVxDEszTCJBKwwXCjcR9fwrzbwjd/ZPEFvl9iTZibjOc9B/31tr02uilsePmDftEvIKKKK1P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oVVLEKAWOSQOp6f0qK4s7a6z58EchI27mUZA9j1FT0UAcbqHgcPJusbhVU9Vl7fl/9aufHh7UX1CWzigLtEcF+i98HJ9cV6lRUOnFnVDGVYK17nL6d4KsoFVr12uZOpUHan09T+f4Vu/2ZYfL/ocA29AIwB0xVuiqSS2MJ1J1HeTuRTW8Fxjz4Y5dvTeoOPzp6qqKFRQqqMAAYAFOopkBRRRQAUUUUAFFFFABRRRQAUUUUAFFFFABRRRQAUUUUAFFFFAHC+PbER3cN4oH71drdSSR39uCK5KvW9U06HVLJrafIB5UjsfWvPtb8N3WksGH76BjhXXr9CPX/PasKkHe6PVweJio+zkzFooorE9MKKKKACiiigAooooAKKKKACiiigAooooAKKKKACiiigAooooAKKKKACiiigAooooAKKKKACiiigAooooAKKKKACiiigAooooAKKKKACiiigAooooAKKKKACiiigAooooA6vwPpbS3hv5oVaBFKxsSOHyOcfTNd5WJ4Ptlt/D8BUgmYmRsMCM9O3sBx2rbrrgrI+exM3Oo2woooq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rKrqVdQysMEEZBFOqK5nS1t5J5ThEGT7+31oA8o1O1ns7+WG5TZIDnGQeD06VUra8Sa2dYlizZi38sHBJyzfjgce1YtckrX0PoqDk6a5lZhRRRUmwUUUUAFFFFABRRRQAUUUUAFFFFABRRRQAUUUUAFFFFABRRRQAUUUUAFFFFABRRRQAUUUUAFFFFABRRRQAUUUUAFFFFABRRRQAUUUUAFFFFABRRRQAUUUUAFdJ4X8NR6tA11cyssKuUCLwW465/EfrWNpcNtcalBFezeTbs2Hf0/wyeM9q9Us5bSWD/QnheFTj9yQVB644+v61rTinqzgxtaUFyx69R1raw2dutvbRiOJM7VHbJz/AFqaiiug8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6jfQ6dZSXM7AKg4BONx7CrVcR4+u3aWC1SVDGo3Oqv8AMG9xn0xjjvUydlc1o0/aTUTntX1a41i6E9wEXaNqqgwAKoUUVyN31Z9DGKguWOwUUUUFBRRRQAUUUUAFFFFABRRRQAUUUUAFFFFABRRRQAUUUUAFFFFABRRRQAUUUUAFFFFABRRRQAUUUUAFFFFABRRRQAUUUUAFFFFABRRRQAUUUUAFFFFABRRRQAVatNRvbLAtbqaJQ2/arkKT7joeneqtPiieaVYokLu5wqqMkmhEySa12Ow0vxu8l0I9Tihjhb/lrGG+Tg9RznJwO1dhDMlxBHNE26ORQ6nGMgjIrx8xOGZSpygyR6V3ngZ2+xzxCaRo02FY3XGwkEsQfQn37E4Ga3pybdmeVi6FOMeeB1FFFFbH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iZHWQxMJTGSrKjAkMP4fY/WvIruWSe7mmmOZHcs31zXUeOJ5rXU4/s8rw+dD+98tiu/BI+bHXj1rka56srux6+BpcsfadwooorI9EKKKKACiiigAooooAKKKKACiiigAooooAKKKKACiiigAooooAKKKKACiiigAooooAKKKKACiiigAooooAKKKKACiiigAooooAKKKKACiiigAooooAKKKKACiiigAq5pFxLa6rbTQSRxSBwA8n3QDwc+2Cc1Tq/pi6WZF/tKS5UFsERICuPUnOevoD0prczqP3Xpc9Hn0Swmjul8nY11/rXU/Mec9T0q+qqihUUKqjAAGABUGnQRWthDDbytLCq/I7PuyvUc+np7VZrsPnG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8d6b5sEV+HC+UNjBmAz3GPfrXC169fWUN/AIbgEx7gxHHOO3/6ua8/8X2Fnp+ppHZgIpjBZAc7T/P35rGrH7R6eBr/8umYNFFFYHqhRRRQAUUUUAFFFFABRRRQAUUUUAFFFFABRRRQAUUUUAFFFFABRRRQAUUUUAFFFFABRRRQAUUUUAFFFFABRRRQAUUUUAFFFFABRRRQAUUUUAFFFFABRRRQAUUUUAFdP4Y0b7b59tfW0qQyokySjg4GcDp0Oc/8AAa5ivSfCGqjUdKELKqy2oWMhehXHyn9CPw960ppN6nFjZSjT9024YkghSKJdscahVHoBwKfRRXSe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B49hVNVikVcF4gXPqckD9BXf1x3jPXBGX0uO3Vm+VmkfnHf5R/X6jFRO3LqdOF5vapxVziaKKK5T3wooooAKKKKACiiigAooooAKKKKACiiigAooooAKKKKACiiigAooooAKKKKACiiigAooooAKKKKACiiigAooooAKKKKACiiigAooooAKKKKACiiigAooooAKKKKACu18CHTgsh3BdQOU2s/LL1yo/Dnr93PGa4qtrwf8A8jNZ/wDA/wD0BqqDtI58TDmpM9NooorrPn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sixRPJIcIgLMfQCvJ9Xuxfarc3Klisjkru647fpXoXiS31O5sHj0+VFQqfMUA729gfT9f5Vx2i+GbnULl0ukmtolVsSFOCwIGP5/lWVRN6I9DByhTTqSZhUVo6pol7pc4jmiLBs7XUZDYrPdWRtrDB9Kwaa3PUhUjNXixKKeIZSARG5B77TXS6b4OmurS0upZgFmYM0Y7RkZzn19sdxTUW9ialenTV5M56SzuIoEnkhdInztYjAOOtWzoGpmKKVLSSRJUEilBu4PSvUZoYp1CzRJIoOcOoIz+NOVVRQqKFVRgADAArb2SPNeYT6JHkp0y9Fsbk2sggGcyY+XrjrVSvXtRs01CxmtZGKrIMZHbvXlN9aS2N3JbzIUdD0NZzhy7HXhcS6zaluV6KKKzO0KKKKACiiigAooooAKKKKACiiigAooooAKKKKACiiigAooooAKKKKACiiigAooooAKKKKACiiigAooooAKKKKACiiigAooooAKKKKACrek3AtNWtLhpDGkcql2GeFzz09s1UooJaurM9PufFGj2z7GvFkbI/1QLjnvkccdetZ9143sI7VJLaKSaVjzE3yFR7nkflmuAorV1ZHFHAUlvdnscMyXEEc0Tbo5FDqcYyCMipK53wZqi32mfZvJEb2gVCV+6wOcH68HP59+OirdO6ueTUg6c3FhRRRT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oz6Pp1xcLPNaRtIpyDjvnOSOhq9RQCdhnlp5XlbF8vG3ZjjHpj0pVVUUKihVUYAAwAKdRQAUUUUAFct4m8MSajM97aPunIUGNjgHHHX/Pf6V1NFJpNWZcJyhLmiePXVrPZymK4jaNx2YYqGvYLqztryPZdQRyrgj51zjPp6VzF14FgYu1tdPHx8quuefc//AFqxlSfQ9Olj4tWmjhqK0NU0W90oI13GFWQkKQwOcfSqABJAAyT2rJprRnfGcZrmi9BKKfNFJBI0cqMjqcFWGCKZSKTT1QUUUUDCiiigAooooAKKKKACiiigAooooAKKKKACiiigAooooAKKKKACiiigAooooAKKKKACiiigAooooAKKKKACiiigAooooAKKKKALulancaXdpPBI4UMDJGGwJAOx/An6Zr1hHWRFeNgyMMqynII9RXjVd34E1Oa5t5rKeUN5AUxAn5tvOR7gcfTP0rWlLWx52Oo3j7RdDrKKKK6D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2m2eohBeQCUJnaCSMZ+lNtdI0+zAFvZxLhtwO3JB+p+lXaKB3drHK+MdCW5gk1GAHzowC6jJ3Adx9B/n14KvZWVXUq6hlYYIIyCK818VaT/AGZqTNFGy20pyhJzz3H51jVj1R6WBr2/dy+RiUUUVgeqFFFFABRRRQAUUUUAFFFFABRRRQAUUUUAFFFFABRRRQAUUUUAFFFFABRRRQAUUUUAFFFFABRRRQAUUUUAFFFFABRRRQAUUUUAFX9F1OTStRjuEYhCQsoCglkyCQM/SqFFCdiZRUlZnqHh/XU1uCZxF5MkTAMm7dwRwc4HofyrXrm/A9klvo32oOxe6JJB6LtJAxXSV1xu1qfPV1GNRqOwUUUVRk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WT4mtBdaHdBYlklRMoSBleQTgnpwK1qayq6lXUMrDBBGQRQNOzujxqipLj/j4k/3j/OmKpY4UEn0FcR9KndXEooooKCiiigAooooAKKKKACiiigAooooAKKKKACiiigAooooAKKKKACiiigAooooAKKKKACiiigAooooAKKKKACiiigAooooAKKKKAPQ/D+vabHp9jYvcxi5KrHsjjbGT0GcYzyMn1zV7V/ENhpO5JpN9wFyIUGSfqeg/GvLqK19q7HA8BByvc9F0XxbbalM8U8YtHAym5ywYAEsScADAHeuirxkHBBxn2r1LQ9ct9agd4UeOSPHmI3bI7HuOD+XSrpzvozlxeGVP3oLQ1KKKK1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Wu/BUNzeS3H2soHcsI1j4A9OtHhjw2bC4uZ7tVfOYowRnK/xHBHfoPbPrXU0VPKr3Nfb1OXkvoeceMtPhsdVDQKqJMu/YowAc/wD1jXP10/j3zP7Wh37dvlfJjrjPf8c1zIBJAAyT2rnqfEezhG3RTYlFOWN3YqqksOoxTag6bphRRSqjOcIpY+gGaAbtuJRU09pcWyo08LxiQBl3DGQehqGi1hKSkrphRRRQUFFFFABRRRQAUUUUAFFFFABRRRQAUUUUAFFFFABRRRQAUUUUAFFFFABRRRQAUUUUAFFFFABRRRQAUUUUAKASQAMk9q9A8FaQLOx+3TIRcTjAzxtTtx74z+VZHgbS1ubuS/lU7bcgR8cFiDn8uPzFd7W9OH2jycbiLv2S+YUUUVse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RvtIsNQlWS7t1ldRtBJPA/OplsLNGDJaQKynIIjAINWKKB3ZTttLsrS6e5t7dY5nBDMM9Cc4x+Arm7zwQs2otJBciK1fkqQSyn0HqK7Cik4p7lwqzg7xZyeoeCrMW5e1lmVo0Y7MBi/cD/Oat+FNAbSYZJ7pQLuTK8NnanHH4kZ/Kuhopcqvcp16jjyt6Fa/sYNRtHtrlN8bfmD6j3ryi8tntLqSCQYZGIr2CsnXNCt9WtmGFjn6rIB1Pof88Upw5kaYbEexlrszy6ir+qaPeaXKUuIztzgOPut9P0/OqFczTW57cJxmrxdwooopFhRRRQAUUUUAFFFFABRRRQAUUUUAFFFFABRRRQAUUUUAFFFFABRRRQAUUUUAFFFFABRRRQAUUUUAeg+Asf2HLjOftDZz/urXTV43DNLbyiWCR4pF6OjEEfiK6LTfGd9aQ+Xcqt0BjazHDduCe/GeeuT3reFRJWZ5WIwc5Sc463PQqKxrLxRpl6+1ZvKwpYtMQgGDjHJ6nOf84rZrVO550oyjo0F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2cF9bNBcJuRvzB9RXmuvaLNo91tb5oXPyP2P+f8+p9SrI8Rz6bDp7DUSoLqyxfLubOOw/L0HTPWonFNanRhqs6c/d1v0PL6KU4ycdKSuU98KKKKBhRRRQAUUUUAFFFFABRRRQAUUUUAFFFFABRRRQAUUUUAFFFFABRRRQAUUUUAFFFFABRRRQAUUUUAanhq2gu9ct4bmMyRNuyoBOflOM498V6hDEkEKRRLtjjUKo9AOBXnvgadYdf2MCTNEyLjseG5/BTXotdFLY8XHt+1t5BRRRWpw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28gsbV7i4kCIgJ5IBPHQep9q8p1K9fUL+a6kyDIxIUtnaOwz7V1/j+6kW3trUIPLkbeXweo4x0x39c/Tvw9c9WWtj18BSSj7R7sKKs6bZtf6jBaqSPNcKSBnA7n8Bmrut6Dc6TOwKPJb/wygcHr+R4rPlbVzsdWEZqDepk0UUUjUKKKKACiiigAooooAKKKKACiiigAooooAKKKKACiiigAooooAKKKKACiiigAooooAKKKKACruk6bNq18trAQCQWLHooHc/oPxqlXX+CdFd5Y9WkcosbMsaY+/wQTn05/Q1UFdmGIqezpuV9SSy8FzwanBLJcqYYijkrkEkckD05HX0NdpRRXUopbHhVKs6jvJ3Ciiim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54z0sXum/aY1zNb88DJK9x0/wA81wVrZ3N45S2geVgM4QZ44/xH5165PEs8EkLkhZFKkjrgjFQ2On22n28cNtEFVAQDjk5xkk++B+VZypqTudlHFypQcUrnH+EdDu4dXF1dxSQCFSVDoRvJBHXpxmu0ubaG7t3guE3xP95c4zU1FVGKirIwq1ZVZc0jBvfCWl3FuUghFvJnIdcn9Ca5TVvCt5ptv5+5ZY84OzJ2/XgV6TTJY1lieOQZRwVYeoNDgmVTxNSm9GeN0V1/iHwnDZ2T3dlI37vBZH5JyccY/DjFchXNKLjue3RrRrK8QoooqTYKKKKACiiigAooooAKKKKACiiigAooooAKKKKACiiigAooooAKKKKACiipbe3muphFbxNLIeiqMmgTaSuyKvTvCJ3eGrMn0cf+PtWRofgxY8T6rh25HkA8exJH+eldbHGkSBIkVEHRVGAK6KcGtWeRjMRCouWPTqPooorU88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LGssTxyDKOCrD1Brh/F+gW2nwJeWmIoywQx+/t+R/z07usXxZYG+0WTYAZIf3g6ZIHUZ7ev4VMldG1Co4VE7nmVFFFch9EFFFFABRRRQAUUUUAFFFFABRRRQAUUUUAFFFFABRRRQAUUUUAFFFFABW34QvVstdQyvHHFKjI7yHAUYyOfqorEopp2dyJwU4uL6np2o+J9MsFQ+cLneSMW7K5X681s143A6xzo7orqGBKtnB+uOa9gt0ijt4kgx5KoAm05G3HGPwrohJyPFxVCNGyRJRRRWh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WVXUq6hlYYIIyCKdRQB5FqNnPZXckU0RjIbpjgVVr1rVntYLGW6u4I5lgUsAyg8+g44ycV5RPKZ53lbALsTgDAFc1SKie3hK8qqs1t1GUUUVmdoUUUUAFFFFABRRRQAUUUUAFFFFABRRRQAUUUUAFFdD4Q0aDVbqd7r5oYQuUBxuJPH4fKfzrqdY8MWl/axR26pbNDnbtUfNx0J69hzWkabaucdXGRpz5GjzWirF9ZT2Fy0FwhV1OOar1m1Y6oyUldbBT4YpJ5FjiRndjgKoyTTQpOMAnJwPeuv8AANnOt3c3Tx7YwnlgsCCSSDx+XP1FVGPM7GVeqqUHLqWfCvhvyN1xqdmPMwDHvYMMEc5XsR7+vtXXUUV1JJKyPBqVJVJc0g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ni7T9Uv7fbZybrcDLwrwXIyc+46ceuOK88IIJBGCO1ezVy3izQrJrO61NVZLhVBOwgKxzjJH41lUhfVHfhMT7P3JbHA0UUVznshRRRQAUUUUAFFFFABVvTtMvNTlMdnCZCv3j0C9ep7dDTLCzlv7yK1gGXkYDOOg7k+wr07RtHg0a3aKB2bfguWxyQOv8A9atIQ5jjxWJ9krLcpW3hHSreeOUJJIUO4LIwIJ9+Oag1Pwda3t2Z4pjbhuqKmRn866WiujlWx46q1E+a7ueZX/hfUrQSSi3ZoVPB3Atj1IHSsZlKnDAg+hr2ase48NaZc3v2qWEliSWXd8rE9z3/AFrKVJdDtpY+S0mrnnFlZXGoXAgtYmkkPOB2GcZPtzUc8ElvM0UqlXU4IIr1XT9JstNybSBUdgAz92x/ntSXmjaffzebdWqSSYxkkj+VHstCv7QfNtoc38PFIF+SCAfLwfX71dnUcEEVtAkMCCONBhVHQVJWkVyqxw1qntZufcq3um2d+ALu3SXHc8H6ZHase+8HadcupgzbAAghOcnHB5/zx2roqKbSe5EZyj8LsZ9jo1jZQ26rbxtJCu0SFeSeCT9cjPtWhRRTE23qwoooo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zfi3V7OGzm02VpPOlQEbFDbecjPIx0/Wty+imns5YrabyZWXCv6f59a8t1SzvbW7f7cr+YzEl3/i96icmlodWFpRqT95lKiiiuU94KKUAkgAZJ7Vqad4d1LUdrRQFIif8AWSfKOuPx79KaTexE6kYK8nYteGvDh1gPPNJ5dtG235fvMeCR7cHr71qf8IKXu5CbpY7fnYFBZvbOcV0Hh7Sjo+mC2Zw8jOXcjpk8cfgBWpXRGCtqjxquKm5twloeY6r4Zv8ATFDsBNHjJePOB9f0/OsmWJ4ZWilQo6HDKwwQa9krkPHtiptYb1FQMH2Oe7ZHH8v5VM6aSujfD42cpKE+pl+BbpIdbMLR5aeMqr91I+b16ED9BXodcD4E01pr979wRHbgqh9WIx+gP6iu+qqfwmGNadXQKKKK0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G8Vxo2gXTsil0X5WI5XJGcVs0ySNJUKSoroeqsMg0McXZpnlmgaaNV1aK2fcIuWkK9lA/xwPxrtpfB2kyBAElTauPlf73ueOta1nptnYbvstukZY5LDkn8Tz2q1URgktTprYqVSV46FC00bTrJi1vZxIxIOSMkEdMZ6Vfooqzmbb3CiiigQVDc20F3CYriJZYz2YZ9qmooArWNjBp9t5FsmyMMWx9Tn/634VZoooBu+r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2Q==">
            <a:extLst>
              <a:ext uri="{FF2B5EF4-FFF2-40B4-BE49-F238E27FC236}">
                <a16:creationId xmlns:a16="http://schemas.microsoft.com/office/drawing/2014/main" id="{467148F3-1004-4160-9B2F-27739857244E}"/>
              </a:ext>
            </a:extLst>
          </p:cNvPr>
          <p:cNvSpPr>
            <a:spLocks noChangeAspect="1" noChangeArrowheads="1"/>
          </p:cNvSpPr>
          <p:nvPr/>
        </p:nvSpPr>
        <p:spPr bwMode="auto">
          <a:xfrm>
            <a:off x="4624754" y="3276600"/>
            <a:ext cx="1623646" cy="16236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6" descr="data:image/jpeg;base64,/9j/4AAQSkZJRgABAQEAAAAAAAD/2wBDABALDA4MChAODQ4SERATGCgaGBYWGDEjJR0oOjM9PDkzODdASFxOQERXRTc4UG1RV19iZ2hnPk1xeXBkeFxlZ2P/2wBDARESEhgVGC8aGi9jQjhCY2NjY2NjY2NjY2NjY2NjY2NjY2NjY2NjY2NjY2NjY2NjY2NjY2NjY2NjY2NjY2NjY2P/wAARCAZADC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qvfTtbWcsyLudV+Uep7frQBMzKilnYKqjJJOABSLIjnCurH2OayJGaWTzJGLNyBnsM5wP89hRG/lyLIACy8jI6cY/rXG8Ur6LQ39i7G1RWWl5OJSzuGU/wAAGAP6/wD6z7YuQXaTPsAKtjPPQ/St41oSdkzN05IsUUUVq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WfdXrGTyrdsbT879eR/CP6n8OvSE3dwY2USkEnIYAZX6cY/P1rGVeEXZmipyaua1FYzyyvKJDLIGAxgOQPyHFRlVMplKgyNwXxyfxrJ4uPRFKi+rNmGaKdS0MqSKDjKMCM/hUlZVnIY5/lTdvwpwOf8jJ/WtWt6VRVI3InHldgooorQgKKKKACiiigAooooAhubhLZVZ8nc21QOpPX+QJ/Cs2eeS52iTCqDnYvTPHU98HOOn04pLiYXN0ZFOY0GyMjv3J/HgfhkdaZXBXrO/LHY6adNWuwooorkNgqW3kEc6uegPNRUU07O6E1dWNjzov8Anqn/AH0KkrGjUPIqnoSBWzXpUarqXbRy1IKIUUUVuZhRRRQAUUUUAFFFFADJZUhjaSRtqr1NUFu5pbtCpKRHaPLIGffP59j296iu7g3MpQcRRORj++Rjn8CCP19KixnHsQR9RXHWr2lyxN4U7q7Nyiq0d7EUBdtrdxg0rXsKqSGLEDOAOT+ddCqwfUy5JdixRTUYOisOhGadWh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FNPHbqDK20McDgnJwT29gaAJahuLmO3A3klmztUdWx/n6ciqk9+7ZWEbByN55PfoPyPP5VUAxzySepJyTxjk965qmJjHSOprGk3uWLi7mmwsZ8pMndjksOg57ev9arsN5QuS5T7pY5I/E0UVxSqznuzoUFHYKKKKzKCiilwTwqlmPQDvQBZ0+NXmaQjPl8DoQCf1Bx+jVpVHBF5MQj3FsZ5P1qSvWpw5IpHFOXM7hRRRWhIUUUUAFFFNZlRSzsFVRkknAAoAdWPJcyyXErCRgiuyoAcYxgHp15B/OrVzfAxyJb58zGFcjgHOM89cdfQ8VRHA6k+5OT+dceIqq3LFm9KGt2AAVQqgADgAdqKKK4ToCiiigAooooAfC8aTxmXBXPAPPPUf4/hWwpDKGHQjIrKhs45SpvEZdzYhG5lJ+Ukk4PHGRg+h9a1FVUUKihVUYAAwAK9LDwlCOpyVJKT0HUUUV0GYUUVUuNRtbcfNKrMM/IhBbjOTj2wfyoAt0Vh3mri4jiS1l8tZlYFurg4GAAM88/4YOK2Id/kR+ZnftG7OM5xz04/KpUk9htWJKKKiuZvs9rLNt3eWhfGcZwM1QjDttwiKP/AKyNmRzz8zA4Jz3yealpFXDOxxukYsxAwCT7UtePNpybR3RvbUKKKKkZoWE4ZTCeGUZHI5H/ANb+oq5WNFMYJVkydo+8PUd+xPvx6Vs16eHnzQt2OSrG0gooorc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int4rhcSpnsCCQR9COR0FS0UAYk8C2168UTOUKB9rtnaTkcE884/D8eEp1ywmv3fKOicI3lgMpGQy568EE/8CPWm15de3tHY7Kd+XUKKKKxLCiiigApckcqxVh0I7UlFAG5RUKzJHbxNPKoLADc5A3HH86qzagSuLdR7PIDjt/DwfXrjpXryqRirtnEotuyNCisqO8nRnLSbwxyAwGF+mMfrmpU1Bgvzxgt6g4FZrEU+5XspGhRVOG/jfIkRoyAPcE98Y5/MCrEU0cwzG2evHQ/lWqnGWzIcWt0SVk3xP250Zy2FV1BHCjkce/Dc++K0ftEIlaIyAOoGQe34+vtWdfAG98xXVg0YXjnGCev/AH0P1rLENcj1Lpr3kQ0UUV5h1hRRRQAUUHO07SAexIzVmLTmlhVpLhkY84iAwAe3IOfrx9K0p03UdkTKajuVqKT7PqEYVGtfNYYBdJFwRjkjODn2xTFnQuI2DRyEZ2SKVb8j16HpRKlOO6BTi9mbduAttEqgABAAB24qWoLNt1smTkjip69SDvFM45aNhRRTWkRWVWdQzdATyf8AORVCHVzapJFfzS28gAaYurDDAg7ScHHcE/kOeOekrPuNJhZle1CW0gPO1flYYPBUEDv1rOpFyj7pUWk9TPsrCKa5dCxQogwU+UgZ+U853cAjPHfrkV0FUrGya2keSRw7MNowDxySSM+vHHsOuKtSypDG0kjbVXqaKcXGOu4Sd3oPrLu7v7SrRRf6k8M3/PQEEED25HPt6cllzcPdHaRth4IQ9SQQcn6EdB+vaKuatiPswNYUusgoooriOgKKKKACtOxkL2wBJLJ8pJB/Dk9eMc1mVo6fHiDzcn95yBnIx2I+v+FdWFvzPsY1rWLdFFFeg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bUfO+wym3z5gGQB1IHUDHcjIqzRQBhJt2LsxtxxjpiloMJtpDAwwAT5foUzxj6DAP/wBcElePOLjJpndF3VwoooqRhRRRQAUUUUAAVQcgAfh7k/zJ/OiiigAooooAKVWKnKkg+opKKAFPLFjyzck9zSUUUAFFFFABRRRQAVrW0iPCgBGQvIzzxWTSqxU5UkH1Fa0qvs3cicOZG3UF3DbzQ7boLsDAgk7cHPGD2NZxmlL7jK+fZiB27fh/P1NR4xn3JJ+prpeKXRGSovqx80L2kfl2VyDG7E7ZHPytnIwVGcdc5PpzWoLmAsyiaMsvUBhkVkUVmsS10K9l5mk9/bq7IG3MjKHC9VyMg+4+mf500zWk8oMiKWjPyO6g88cj0/TpWdsUvvIy3HP0GP5cUtN4qV9ECorqa8NxDPu8qQNtOCB25I/mD+VS1j2hEVzvUqhfAYkdR7+/YHtmr9+boWrfY8ebxjIB474yQMjrz6V1UqiqRuYzhyuxZrGnuPtjiQf6kYMYPc4PzfiD0/r0JbqW4TyXBVRxJ0+Y5Py8cYHGcdc47EUyuevW05Ua06fVhRRRXEbhRRRQAUUUUAPij86ZYv73Lc/wjr3B9sjpkVs1VsI2SEswwXOQPbt3/H8atV6dCHJD1OSpLmkFFFFb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eQC4gKfxA7kOcYI9+3ofYmssqynDqVbuD1FbdUr20DFp48hwMuAM78D09f/1emOevS51dbo1pz5XZlCigEMoZSCDyCO9FeadQUUUUAFFFFABRRRQAUUUUAFFFFABRRRQAUUUUAFFFFABRRRQAUUUUAFFFFABRRRQAUCS4WT5ZiqbcADOVPbvg9T29OtFFUpOOwmk9xEVURUUYVRgD2paKKkYUUUUAFFFFABSqyoys+7aCCdoycfT/ACfSkopp2dxPVG5RVCwnCgxO7HJyu45x7f5/wq/XrQmpq6OOUXF2YUUUV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JZFiieSQ4RAWY+gFZM0z3LhpBtVTlE/u8EZJ9eT7fzOdSoqauyowcmaf2u2yg+0RZk+584+b6etTVh0+KRoWyhxk5I7H61zrF90auj2Zs0UgIIyDkGlrsMAooqvJeQxg/NvYZ4TnkdR6A/Wk2lqxpX2LFFZ8moOW/dooAPVucjH6c/Wq5nmbbulclRjIOM/XFYSxMFtqaKlJmnLcRRMFdwGPYcnvz9ODVeTUFVyEiZ1HU5wT06D8+uOlUAAqhVAAHAA7UVzyxUnsjRUV1NpWV1DIwZWGQQcginVXsv8Aj1Tknr1Oe5qxXfF8yTOdqzsFFFFMQUUUUAFFFFABRRRQAUUUUAFFFFABRRRQAUUUUAFFFFABRRRQAUUUUAFFFFABRRRQAUUUUAFFFFABRRRQAUUUUAFFFFABRRRQAUUUUAFFFFABRRRQBXurhrfYREXVjgkH7vHHbp/9b1qrNfztjyBGnrvUtn8iKuXcAubdoi23JBBxnBBBH6ishWJyGRkZSQyt1B/zz+NcuInOFnF6G1OMZaMtJfzhRvEZbuQpA/nTftc/P7zuT0HFQUVyOtN9TbkiuhP9sn/56foKY00rSbzK+cY4Ygfl0/Go6Kn2k+7Hyx7EnnS/89X/AO+jWjZu72ytJjdz09MnH44rKq7ZXCRRSBztC/Nn1+g6k8frW+HnadmzOrHTQv0VH50X/PVP++hUld6aexzWCio5po4FDSNtBOB3yaoy38sn+rHlL74LdvwHcd/rUTqRhuVGLlsVmdJJpHjUqhY8MSSTnk89Pp2x+ASjDFy7uWdgAxIAzjPPA69voBRXmVGnJtHXFWVgoooqCgooooAKKKKACiiigAooooAKKKKACiiigAooooAKKKKACiiigAooooAKKKKACiiigAooooAKKKKACiiigAooooAKvWl4zSLDIpOR8rjnPsf8f8mjSgkHIOCK0p1HTd0TOKkrG3RVeznM8RLAhkO0kjAPAOR+f86sV6sXzK6ONqzsFF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XMP2i1lh3bfMQpnGcZGKxonLxqxXaSOVP8J7j8K3qx7lES7cxOrJJk4Xnaw4b2Hb3zurlxUbxv2NqLs7EdFFFeedJpw3NutsrLOHVUBz/ERgEcDvjBxjvTZb+NVPlgyNkjHQZGepPbjqM9azqK63ipdEYqiurLMt7K7DYQijsBknr+nT8qrKoUYH685oornlUlP4maKKjsFFFFQUFFFFAGhYzqUEODuAJ6cEZ/8Ar1crIt/M89DEASCM56Y7/pmtevTw8nKGvQ5KqtIKKKK3MwooooAKKKKACiiigAooooAKKKKACiiigAooooAKKKKACiiigAooooAKKKKACiiigAooooAKKKKACiiigAooooAKKKKACiiigAooooAKKKKACiiigArP1QRsoUbRNx8wOGVeeeOvfg8fXGKtXM628RdiMnhQT949hWUzM7l32725YqMZOMVz4ipyRt1ZrThd3EooorzTqCiiigAooooAKWMmIEREoGO47eMn1pKKabWwWFYlm3MctjGT1x/k0lFFF7gFFFFIAooooAKKKKACiiigAooooAKKKKACiiigAooooAKKKKACiiigAooooAKKKKACiiigAooooAKKKKACiiigAooooAKKKKACiiigCSGVoZN6d8bhgfMBnj9a1kYOisOhGaxa2IP9RH/uj+VduFk3dHPWS3JKKKK7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Ge6ig4Y5fGQi8k9fy6Hk8VmTyvNdCZWaPCNHhW6gn9DwOmD7ms51Yw3KjBy2NSedIUYll3bSyqT1x+Z9OgNUxqTvACsBjlPBDkEDjrx15+lVTyxY8s3JPc0lcksVJ/CjdUV1JJppJi29yVII2fw4OMjHfp39TUdFFc0pOWrZqklsFFFFSMKKKKACiiigAooooAKfHG0rhUGT/ACplT2LhLsZQHeNofPK9/wAj7d8de2lOKlJJsmTaV0aEEKwptXk9z61LRRXqpJKyONu+rCiiimIKKKKACiiigAooooAKKKKACiiigAooooAKKKKACiiigAooooAKKKKACiiigAooooAKKKKACiiigAooooAKKKKACiiigAooooAKKKKACiiigAprMqKWdgqqMkk4AFOrOvrgyM0GwbFIyTzk9f04/H9YqTUI3ZUYuTsV5LiS5YSNuRMfLH0wPf3/AJdPUllFFeVKTm7s7EklZBRRRUjCiiigAooooAKKKKACiiigAooooAKKKKACiiigAooooAKKKKACiiigAooooAKKKKACiiigAooooAKKKKACiiigAooooAKKKKACiiigAooooAKKKKACiiigAooooAK1LL/j1Tknr1Oe5rLq1b3jRKEZAy56jggf15+n+PRh5qMtWZ1YtrQ0qKrC+g2KzFlJx8pUkjP0qjJdzzFiWMaHG1AcEY9SO/r27e57ZVoRV73OdU5NmjNcwwAmR8EAEqBlsH2HNSqwYZUgj1FYgVVLEAAsdxwOp9adHI0TloztJxnjqAen8/zrBYpX1Who6Om5tUVDDcRzAAMA5Gduef8APNTV1ppq6MWraM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qG4uY7cDeSWbO1R1bH+fpyKTdtWBIzKilnYKqjJJOABWbcXrz4ERaOMg5PRm7fgO/r9McxzzPcSMXP7voqDp1zk+p4H07epjriq4i+kDohS6yAAKoVQABwAO1FFFcZuFFFFABRRRQAUUUUAFFFFABRRRQAUUUUAFLh24jQu3ZQQCfzpKcrMjBlOCO9NWvqD8jTsxOIB9oOXJzjuB2BPc/556meoLW489TlcFetT168GnFNHDJNPUKKKKoQUUUUAFFFNZlRSzsFVRkknAAoAdRUMV1DKVCMSW6AqR/OoZL9UuXiCbgmNzZ7nnGPpg/jUOpFK99CuV3sXKr3dytvHgH94/CDGefXHoO/+JFUVupluJZAx2s3yoTkAYA/pn8aW9uDNBbgY3FgX2k/KcH9Ooz9PXIydeLTs9ivZtNXJYL9lQLOC5GBvXHPPUj6Y6e/HarsciSoHQ5U1jVLDM8DErg5HQ1hTxLWkjWVJdDXoqpDeoy/vflb2HBoW/iYDKuufUDj8jXUq0Gr3MeSXYt0UgIIyDkGlrUgKKKKACiiigAooooAKKKKACiiigAooooAKKKKACiiigAooooAKKKKACiiigAooooAKKKq3V4ITsRd8nHHQAHuT+HT6fWlKSirsaTeiGXt2FLQR5LkYcg42ZHr6/8A6/TNAAKoVQABwAO1L3JwOSScDuetJXl1arqO/Q64Q5UFFFFZFhRRRQAUUUUAFFFFABRRRQAUUUUAFFFFABRRRQAUUUUAFFFFABRRRQAUUUUAFFFFABRRRQAUUUUAFFFFABRRRQAUUUUAFFFFABRRRQAUUUUAFFFFABRRRQAUUUUAFFFFABRRRQAUUUUAFFFFABjOPYgj6itSyLmzjLsHJGQwOcr257nGKzVVnYKgBY9AelbCqqKFRQqqMAAYAFduET1Zz1ug6iiiu0wCiiigAooooAKKKKACiiigAooqlc6giHy4GSSXJDYOfL4PJx74GOO/pSbUVdjSvohZr7yrhohESFA+bOOT26emOff2p63sLZySv1FZUaCOJY1zhQAM+1Orz3iZ3utjp9lGxtKyuMqwYexzTqzrK4EZKOcKx4Poa0a7aVRVI3MJx5XYKKKK0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syopZ2CqoySTgAVFNdxQ8E7mDBSq8kd+fTjms2eV7iQNIeFztUdB7/XHGf5ZNY1K0YepcYORPPfu5xBlF4O8jk9yMHp26+/HQ1VVQowP15zRRXn1KspvU6owUdgooorMoKKKKACiiigAooooAKKKKACiiigAooooAKKKKACiiigC5YKFcu04+bgR4x+fr+nU9a0Kw61be4WZRkgP3Wu/D1U1ybHNVg9yeiiiusxCiiigAprKrqVdQysMEEZBFOooAwIHMsEUjAZZVbjsetPxjPuST9TQdwmnVydyytnJzwTkfoRRXkTXLJxO6OquFFFFQMKKKKACiiigCSGZoXyp47j1q9BeLLJsZdmehz1NZtFa060obbESgpG5RWRHPLGMI5A9OtAuJg7MJGy3XPI/LtXUsVHsY+xZr0VnrqDjO5AfocVbgmE0e8DHOCPStoVYTdkyJQlHclooorUgKKKKACiiigAooooAKKKKACiiigAooooAKKKKACiiigAprusa7nYKvTJOBUc91FBwxy+MhF5J6/l0PJ4rMmme4KNKFBXJAXOBn+Zxxn69M1lUrRprzLhByJ575pSyRArEVxuOQxz6en8/pjmqAFUKoAA4AHaiivOqVJTd2dUYqK0CiiisygooooAKKKKACiiigAooooAKKKKACiiigAooooAKKKKACiiigAooooAKKKKACiiigAooooAKKKKACiiigAooooAKKKKACiiigAooooAKKKKACiiigAooooAKKKKACiiigAooooAKKKKACiiigAooooAsWMQe5DshPlgkNnoen8ia1KzbGSCJzvO2SQhcnOD1wPbkn86uzXEUGPNkVSQSBnlsdcDqfwr08PZU0clS/MS0VTOoxYJVJGA6cAbuPc/zxU8VxFKxVHBYdjwe3P05FaKcW7JkOLW6JaKZJIkSF5XVEHVmOAKTzov+eqf99CqbS3FYWWRYonkkOEQFmPoBUKX1s8Rk80IoOCZAU/nioNSnWSHyI23FyN5HQL1P1zjGPeqdc9XEKDstTWFPmWpuUVixu0bZjYrzk4PBOMcjvxViK+mTiQLIOAD90+5PYn8BRHEwe+gOlJbGlUM9ylvtDZJY8AYzj1+nT8xUaX0LvtO5c9Cw4PX8unf1rPkleaRpHLc/dU/wj0x6+p/+tVVK0YxvFijTbdmRsDKQ0+HYMzLu+bZk5wCfTgfhTqKK86UnJ3Z1JJbBRRRUjCr1peFmKTFQABtb1+v+P+TRorSnUdN3RMoqS1NyiqFhMQVgI+UDC4Xp7ewq/XpwmpxujklHldgoooq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C8n+y2sk2wuUHCggZPYVWOoloFMceJGHO7ovH5nn6VEpxh8TKUW9i5LLHCm6Rgo7ep4zgDueKoXN48uUizGhGC38R57egx+PPbFV3ZpJC7sWYk4z2z2HoOB+VJXHUxLekTeNJLcMYz7kk/U0UUVyGwUUUUAFFFFABRRRQAUUUUAFFFFABRRRQAUUUUAFFFFABRRRQAUUUUAFORijqw6g5ptFAFm0uJRNiVy/mNz6D6DsP89a06w6vx3+XIkXCk8Y7fX9a7aFfdTZz1Kf8qLtFQfbIP+en6Gka9hVSQxYgZwByfzrq9pDujLll2LFFVPt8X91/yFMOofMcRfL2O7k1Lr011H7OXYr3u1b+RVXBZFdjnqTkfyUVDU9zcGdk+UKFzx1z0qCvPqtSm3E6YJqNmFFFFZFhRRRQAUUUUAFFFFABRRRQAVJFNJC2UbA7jHBqOimm4u6E1fRj7SVrRSEG/PJ3HBZvUn19TWpBMs8e9QRyRg9ayK2IIvJhWPOSByeeT3rtw0pSum9DCqkiSiiiuwwCiiigAooooAKKKKACiiigAooqBby3Y4WUHpyOh/HpSbS3Gk3sT0VC1zCsojaRQ5OMeh44PoeR9akd1jXc7BV6ZJwKLiHVQm1D5ttuFcYB8w8r24Hrx3+nXmqs1zJd7ScxwlTmI9Wz/e/Dt/PimVyVcTbSBvCl1kABBJJLMxyzHqTRRRXE3fVnRsFFFFIAooooAKKKKACiiigAooooAKKKKACiiigAooooAKKKKACiiigAooooAKKKKACiiigAooooAKKKKACiiigAooooAKKKKACiiigAooooAKKKKACiiigAooooAKKKKACiiigAooooAKKKKACiiigAooooAKKKKACgKqliAAWO44HU+tFFABRRRQAUUUUAFFFFABRRRQAUUUUAFFFFABRRRQAUUUUAW9P/ANe3+7/UVo1m6eP9JJyfuHj8RWlXpYb+GctX4goooroM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pZ44fvtzjIFQ3N4IyUj5bufSs9mLHLEk+prlq4hR0jubQpX1Y+eUzy72A44X2FR0UVwNuTuzoStsFFFFIYUUUUAFFFFABRRRQAUUUUAFFFFABRRRQAUUUUAFFFFABRRRQAUUUUAFFFFABRRRQAUUUUAFFFFABRRRQAUUUUAFFFFABRRRQAUUUUAFFFFABRRRQAUUUUAFblYdblduE6mFboFFFFdpzhRRTWZUUs7BVUZJJwAKAHUVDHcxyXDQpklRndj5T+P4j/IOJqSaewBRTSyqVBYAscAE9T1/pTqYBUc00cChpG2gnA75NQ3V4tvIsYXe5G7GcADIHP649cGqN1KbmVGIwqA4X3Pf8uPxPrWNStGGnUuMHILi4e6K7hsjHPl5zk54J/Tj19eMR0UV505ubuzrjFRVkKCQcg4IpjRo03msimT++Rz6dadRU3Y7BRRRSAKKKKACiiigAooooAKKKKACiiigAooooAKKKKACiiigAooooAKKKKACiiigAooooAKKKKACiiigAooooAKKKKACiiigAooooAKKKKACiiigAooooAKKKKACiiigAooooAKKKKACiiigAooooAKKKKACiiigAooooAKKKKACiiigAooooAKKKKACiiigAooooAKKKKACiiigAooooAKKKKAJLd2juoiGwpbD8ZyCDj9cVsVioxR1YdQc1biv234mVdp6Fe3Tt+fP6V2YerGK5ZGFWDbui/RTI5Y5PuOD7d6fXamnqjntY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SAMk4Aqnc3oG6OHOcf6wYwD7ev8vrUTnGCu2UouWxYmnjgALk88AAZzWfcXLzgqeIyMFfX61EzM7FmOSe9NrgqV5T0WiOiFNR3Ciiiuc1CiiigAooooAKKKKACiiigAooooAKKKKACiiigAooooAKKKKACiiigAooooAKKKKACiiigAooooAKKKKACiiigAooooAKKKKACiiigAooooAKKKKACiiigAooooAKKKKACrovysJJTc4IGM4zzyfwHNUqK0hUlB3RMoqW5pRX0bIzSDYVBJHXI9vU+1MOoL5rKsZKKcbs4z64Hp/P8AU0KK1+sztYj2Ubl5NQGMvEQcDhTnnPPpwOv5/jTmmeYbrhlAVt4A6Jxjr34J6/pTaUEg5BwRUSrzkrMapxTuifT43kmWbayxAZVsj5+3A9PfjtjIrRl3+U/lbfMwdu7pntn2qgt9KoVdqkDqxOSw549u3PNQzzSXBxIfkByEHA4Jx9e35A4FdMa1OnG0TNwnJ6kSkNKJyxlJbepZiwHOePQdOnoKsvfXDsQAka4XBB3HPfqMY7f4dq9FcqrTV9dzXkixXLSStK7FmIAz6Adv1P50lFFZttu7LStsFFFFIAooooAKKKKACiiigAooooAKKKKACiiigAooooAKKKKACiiigAooooAKKKKACiiigAooooAKKKKACiiigAooooAKKKKACiiigAooooAKKKKACiiigAooooAKKKKACiiigAooooAKKKKACiiigAooooAKKKKACiiigAooooAKKKKACiiigAooooAKKKKACiiigAooooAKKKKACiiigAooooAKKKKACiiigAooooAKsR3kqEZO8eh/xqvRVRk46piaT3NOK9ifhvkPv0qwCCMg5BrEp8Ujxt+7baT+VdUMU9pIxlRXQ2aKahLIrMpViMlSc49qd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TXdY13OwA96L2AdUU06QKSxycZCjqarT32PlhGf9o1TZmdizHJPeuWpiVHSOptGk3uSz3LzErnCZ4H+NQUUVwyk5O7OhJLRBRRRU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sR3syLt+QgcDjnH51IdQfZgIu7B5J4B7cd/wA6p0Vqq1RdSHTi+heXUPmAaPjHJB7/AE/KmNqEhf5IwqjI+bkn346d/Xt06VUoqvrFS1ri9lEmmuZpePMKDjhOOhz1689KbBM9uNseAv8AdxxUdFZ+0m3e5XKtrGjb3gkbY4Cseh7GrdYiFxMgSCSU53YTgcepyMfj6fhWyu4qC4AbHIByAfrXoUJylG8jmqJJ6DqKKj86PzzDu/eBQ232Of8AA1uZkl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zBRliAPU1DcXKQq3IZ8cLnqff0qhLcyzAhiAuegH5VjUrRh6mkabkWLm9BjZYGIc9Hx0/+vVIks5diSx6knJ6k4+nJpKK4J1ZT3OiMFHYKKKKy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wkMWXD7Mck5rS+0pGkYnbbIVGV6kcd8fQ89Ky6VyXkaRjl2xk/St6VX2aZnOHM0WGvpvOlK42dIwR+p/H36Y6Gq0QMSgKzZH8WeSe5J9TRRUTqynuyowUdjWtplmiyGDMvDYGOcenapqybe4aAnAyp6itGCeK4QtE4YA7TjsfSvQo1VUXmc04OLJaKKK2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oZriOEHJy390VQmupJcjO1fQVjUrxhp1NI03IvyXUUZILZI7DmqUt7K/C/IPbrVaiuKeInLyN404oUkk5JyTSUUVg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at7JZ1Zpw4XjaAxXPvkHp/h9K0p03N2RMpKKuyGCNJp0jkQsh6jBx68+3/AOqtZVVFCooVVGAAMACoobS3t23QwojYwWC/MfqepqevRpU/Zxscs5czuFFFFa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XdY13OwA96pT32VKw5GeN/p9BWc6kYbsqMXLYuu6xrudgB71RmvmYFYhtB7nrVaR2kcsxyT+lMriqYiUtI6HRGkluKSSck5JpKKK5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0DzorHAz7c+349K1lVUUKihVUYAAwAKxacGYOXBIc8lu57V0Uaypq1jKdPme5tUVHA7SQozDBIqSvRTurnM1bQ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vu2NsAL4+UMcDPvTqKAMZ5XlOXLE+hGMfh2plWL2ERTblB2yZOAOAe/bv1/Oq9eTUi4yaZ2xaaugooor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LsenQyorymRsqDgOVA/LH6+lRLpUqHat4THx9+MFwPrnH5j86l06Vi7RZyqjOPT/PP5Vfr06cYTgtDkk5RluIAAMAYApaKK3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rX6brfOSNpB479v61mVq3is1q4XGevJxxnmsqvPxS99M6aPwhRRRXK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To0Ekio2drEA4OKsTaVtDNaSsj4+7KxdT+ZyP88VtTouom0RKai9SxYbfs/wAqgHcdxx1P/wCrFWqr2lubdXDOHLHghccdh1NWK9GmmopM5ZNNtoKKKKs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YBlKnoRg1iAhlDKQQeQR3rcrHnBE8m5Sp3Hg/WuPFrRM3ovVojooorhO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sWUYe4Gf4RurUqtYxeXBnfvLndnGMe3+ff6VZr1KEOSByVJc0gooorY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zL5NtyTkncAee3b+ladY9xkXMoZgxDdfryO/oa5sV8BrR+Ijooorzj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I7RtuRiD7Vrwv5kKSAg7lByOnNZltAtxKEcAoOWUj73t/n6VrV34WL5WzmrPWwUUUV1m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O9tHmIkhYeYBjaxIVh/Q/wCfTFyilKKkrMabTujCD/OY2BSQclGGD9fce44pa2JoYp1CzRJIoOcOoIz+NZDBQxCDCZ+UbNuB2GO3+elefWoqnqmdNOpzaMSiiiuY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PA6E+wGT+VAFiyYi7VV5yDnp09fzx+dalV7W1W2Q87pG+++Ov+A9v/AK5qxXq0ockbM45y5ncKKKK1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i6Hl3ki7Qob5lwMAjjJ9+c5+v4nXqvfRebbNj7yfODt3HjrgepGR+NZVoc8bFwlyu5l0UUV5R2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EhVLMQAOST2q5b6fIsqvPMpC/NsRSOfrnkfgM/pUdlbec4mZmCI3y7WHzEdc9+D7+ueOupXfQo2XNI56k9bIKKKK6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q95NJCgKBcHgknkfhUykoq7Gld2M6aMxSshjCKD8oXpt7YplPkkeVtznJximV5M2nJtHbG6WoUUUV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9FfKkIVlO5RgY6Gqryu0pk3tnJxz0HpUdTW9utzJtcP5YGSVbHPYZ6/l6fnupzqtQuZtRheRo283nRbsEEcHg4/CpaZHGkSBIkVEHRVGAKfXpLRanKw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bicQIGIySeBmsrc5ADyM59WOaJ3ufMYzQSYT/WSfwqOeQe4+nTPOKSvOrzm3Z6I6qcYpaBRRRXM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CeFUsx6Ad60bG3eBGMu3zGPIUkgAdOv49h+lVbKFJZtz4ITkKfXsfw/w9K1K78NTVuc5qsteUKKKK6z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Lw4tJOCcjbxnPPHasqtmYKYXD5KlTnBwcVjVw4vdHRR2YUUUVxm4UUUUAFFFFABRRRQAUUUUAFFFFABRRRQAUUUUAFFFFABRRRQAUUUUAFFFFABRRRQAUUUUAFFFFABRRRQAUUUUAFFFFABRRRQAUUUUAFFFFABRRRQAUUUUAFFFFABRRRQAUUUUAFFFFABRRRQAUUUUAFFFFABRRRQAUUUUAFFFFABRRRQAUUUUAFFFFABRRRQAUUUUAFFFFABRRRQAUUUUAFFFFABRRRQAUUUUAFFFFABRRRQAUUUUAFFFFABRRSSOsUbSOcKoJJ9AKaV9EGwtFcdealc3hYPIwiJJCDoBnocdfxq5oF5FbzPHM7KH+6S2EHrnn2FevUyipTouo3drojgjjoSqKKWnc6WihWDKGUgqRkEdDRXjneFFFFABRRRQAUUUUAFFFFABRRRQAUUUUAFFFFABRRRQAUUUUAFFFFABRRRQAUUUUAFFFFABRRRQAUUUUAFFFFABRRRQAUUUUAFFFFABRRRQAUUUUAFFFFABRRRQAUUUUAFFFFABRRRQAUUUUAFFFFABRRRQAUUUUAFFFFABRRRQAUUUUAFFFFAC4J4VSzHoB3p0ttcwRiR0EgJwVhBYr7/7Q+g49+tIgYyKEOGJAB27sH1xW1XXh6UZxfMY1JuLVjP02NyzTMrouNqhhgn1JBGR0/n7VoUUV2wgoKyOeTcndhRRRV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G6QyWzqu7OMgLjJI5xz61k1q3qSSWkixcvjIGcbsc4z79PxrKBDKGUgg8gjvXDi1qmdFHZhRRRXGbhRRRQAUUUUAFFFFABRRRQAUUUUAFFFFABRRRQAUUUUAFFFFABRRRQAUUUUAFFFFABRRRQAUUUUAFFFFABRRRQAUUUUAFFFFABRRRQAUUUUAFFFFABRRRQAUUUUAFFFFABRRRQAUUUUAFFFFABRRRQAUUUUAFFFFABRRRQAUUUUAFFFFABRRRQAUUUUAFFFFABRRRQAUUUUAFFFFABRRRQAUUUUAFFFFABRRRQAUUUUAFFFFABTJ54reMyTSKijuTTpE3xsm5l3AjKnBH0riLiLybiSLO7Y5XOMZwa9HAYKOKbTla3kcmKxDoJWV7mnqWtyTkLaM8UePm4wxOfUf561kUUV9XQoU6EeWmrHiVKsqjvJj4pZIW3RSNGxGMqSDVi51K6uoPKmfcM5yOM+xA4P5VUoqpUoSkpNaoSnJKyegUUUVoQdR4eklaw2PHtjQ4R/73Jz+R/zxWpXPeHb0rKbR2JVhmPPY9x/X8Peuhr4zMabp4mV1a+v9f1ufQ4SalRVugUUUVwHSFFFFABRRRQAUUUUAFFFFABRRRQAUUUUAFFFFABRRRQAUUUUAFFFFABRRRQAUUUUAFFFFABRRRQAUUUUAFFFFABRRRQAUUUUAFFFFABRRRQAUUUUAFFFFABRRRQAUUUUAFFFFABRRRQAUUUUAFFFFABRRRQAUUUUAFFFFABRRRQAUU2NjPK0Vuvmuv3sHhfqf6dfarv8AZKFVLXE3mA53KQB06bemPrk+9bwoTnrsZyqKJJZ2aptmlQ+d2BbIT6ds47+5GcVdoor0oxUVZHK3d3YUUUU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TzrAmWGSegrJYlmLHqTk1bv4LmWdDBHGykYJZyuOvseP8aqsjxtslChx12nI/PArgxPO3d7HTS5em42iiiuQ2CiiigAooooAKKKKACiiigAooooAKKKKACiiigAooooAKKKKACiiigAooooAKKKKACiiigAooooAKKKKACiiigAooooAKKKKACiiigAooooAKKKKACiiigAooooAKKKKACiiigAooooAKKKKACiiigAooooAKKKKACiiigAooooAKKKKACiiigAooooAKKKKACiiigAooooAKKKKACiiigAooooAKKKKACiiigAooooAKKKKAMjW9UNsGtoc+ay8uD9z/wCvj+YrmquanaTW91KzxsI2clWJyCCTjn1/Wqdfa4CjSpUV7PW+77nz2JqTnUfN0Ciiiu05gooooAKKKKAOs0ayNrZoZFXzWGc7MMoPYnr/AJ9q0KwrDXwVcXuAVUbSi8se+ff8hWzb3EV1F5kDh0zjIr4vG0a8ajnVW/XofQ4epScFGD/zJKKKK4TpCiiigAooooAKKKKACiiigAooooAKKKKACiiigAooooAKKKKACiiigAooooAKKKKACiiigAooooAKKKKACiiigAooooAKKKKACiiigAooooAKKKKACiiigAooooAKKKKACiiigAooooAKKKKACiiigAooooAKKKKACiiigAoJwpIBOOw70UHOOMZ7Z6UAalkksdsqyhVI+6gH3B2H+f8A69WKKK9lKyscG4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y9t5xctKiI0Tfe28MDgcn1HHXr0GOK06jnBMEgVSzFTgDvxUVIqUbMqLs7mPRRRXkHaFFAIYZBB7cUUAFFFFABRRRQAUUUUAFFFFABRRRQAUUUUAFFFFABRRRQAUUUUAFFFFABRRRQAUUUUAFFFFABRRRQAUUUUAFFFFABRRRQAUUUUAFFFFABRRRQAUUUUAFFFFABRRRQAUUUUAFFFFABRRRQAUUUUAFFFFABRRRQAUUUUAFFFFABRRRQAUUUUAFFFFABRRRQAUUUUAFFFFABRRRQAUUUUAFFFFABRRRQAUUUUAFFFFABRTZZUgiaSVgqKMkmqN1rVnb8K/nNkAhOePXPStqdCpVdoRbInUhD4nYzPEbAXCqs0pJ+Zo2J2rwACP1rGq1qd0Ly9eZN2wgBQ3Ucf45qrX2WDpulQjF72Pnq81OpJoKKKK6jEKKKKACiiigAqxa39zaKywSlFY5IwCP1qvRUzhGa5ZK6KjJxd4ux2Ol3hvbNZW278kMFBAB//AFYq3WD4X/5ev+Af1rer4rHUo0cRKEdv89T6HDTdSlGTCiiiuQ3CiiigAooooAKKKKACiiigAooooAKKKKACiiigAooooAKKKKACiiigAooooAKKKKACiiigAooooAKKKKACiiigAooooAKKKKACiiigAooooAKKKKACiiigAooooAKKKKACiiigAooooAKKKKACiiigAooooAKKKKAClG3I3qGXup6EelJRTWgG2CCMg5BpapafOX3xFsmMA/QHP+FXa9aEueKkcMlZ2Ciiir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HOGgkdBBM237uyN3yO3OOTikEV1O/lQwvEc4aSRcBOvT+8eO3HvW7RXP9Xhe5p7WVrGXcWKWsQeBSQP9ZgFmck/ewO+T6fyxVXe24DyLn6+Q/8AhW9RTnh4TdwjUklYwdzk8W9wQBknyWGPzGT+FOBDKGUgg8gjvW5WPOFFxKUXaCxJA9e5/rXNXoxppNGtObk9SOiiiuU2CiiigAooooAKKKKACiiigAooooAKKKjuLiG1iMs8ixoO7Hr7D1PtQG5JRXN3nioLOos4Q8QPzNJkFue3p+Pr0rW0rVIdTiZo1ZHTG9W7Z9D3HX8qpwaV2aSpTirtF6iiipMwooooAKKKKACiiigAooooAKKKKACiiigAooooAKKKKACiiigAooooAKKKKACiiigAooooAKKKKACiiigAooooAKKKKACiiigAooooAKKKKACiiigAooooAKKKKACiiigAooooAKKKKACiiigAooooAKKKKACiiigAooooAKKKKACiiigDK1+7iSze2JPmyAEADtnr+lcxXT6hosdwJZkeQzkEjLZBPp/T8q5zyJvJ87yn8r+/tO30619ZlUqKo8sHrfW/d/8ADHh42NR1LyRHRRT3ikjVWeNlVxlSwIDfSvVulocVhlFFFMQUUUUAFFFFABRRVvTrCS+nCqP3akeY2cYH+RUVKkacXOTskVGLm+WO5Lol2LW+Xe4WKQbWz09j+f8AM11lUo9IsI3DLbqSP7xLD8iau18hmGJpYiop0013ue9haU6UOWTCiiivPOoKKKKACiiigAooooAKKKKACiiigAooooAKKKKACiiigAooooAKKKKACiiigAooooAKKKKACiiigAooooAKKKKACiiigAooooAKKKKACiiigAooooAKKKKACiiigAooooAKKKKACiiigAooooAKKKKACiiigAooooAKKKKAJbeTyp0Y/d6N9Mf44rQW7gdiok5AzyCB+ZrHmnigQNNKkak4y7ADP41XfVbFWQfaoTvbGRIuF4JyeenGPxFb0q0oKyREqXPqdPRXGX/iF7a2tLqwvBJD52HiOMuOpGWGV9P+BD2rp9Kv11PTYbxEMYlB+UnOCCQf1Fd9OopmNShOnHmexcooorQx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yruExXDHB2P8wPv3HX/OfatWq17bG4jBQqJE5UkdfUE9gf6Dr0rKtDnjYuEuV3MyikLFHEcqNFIeiv3+h6H8KWvLcXF2Z1pp7BRRRSGFFFFABRRRQAUUUUAFZ2oa1b6dMI5opzkZDKnyn2BJGe3T1rRqO5gjureSCUZSRcH29/rTVupUbX945HUvEVxewmGOMQRsMNhssfbPpWNVvUrCTTrswSENxuVh/EPX2qpXVFJLQ9SCil7uwV2nheOFdJR4wvmOx8wjrkE4B/DHHv71xddH4Xv7W2hkhnmWN3fK7mOOn5D8+fyqaivEyxCbhodRRSKyugZGDKwyCDkEUtcx5wUUUUABIVSzEADkk9qAQyhlIIPII71LaruuogVDDOTlc9ASPpzjmlurB47lGs4f3bqQyBgqKcjBx275x+VbwoucOZGcqijKzIaKsR6dcP8A66VIh6RjcfzPA/I1Ut2LwRsx3EqPmH8Xv+PWpnSlBXkOM1J2Q+iiisiwooooAKKKKACiiigAooooAKKKKACiiigAooooAKKKKACiiigAooooAKKKKACiiigAooooAKKKKACiiigAooooAKKKKACiiigAooooAKKKKACiiigAooooAKKKKACiiigAooooAKKKKACiiigAooooAKKKKACkkRZY2jcZVgQR6g0tFNO2qDcox6PYxsxEAbJ6MSQOn+H6ntWV4k3LcQRhdsKx/IAMAHPOPwAro6jntobhds0SuMEDcORn09K7sNjZU6yqVW5WOath1Om4Q0OHoq1qkCW2oSwxZCKRgE5xkA/1qrX2FOaqQU1s9TwJRcZOL6BRRRVkhRRRQAVc0+8itWKzQCWNj8w3H9R0OOeo/GqdFRUpxqRcZbFQk4O6O3tbmK7gWWFsqe3cH0NS1xlgl40+bIPvHUrwPXnt27119u0zQqbhFSTHIVsj/P5/Wvkcfglhpe7K67dUe7hsQ6y1VvyJKKKK846wooooAKKKKACiiigAornPEU02m6jb3ltJtMq4dMcPt/vevDY9sUQeLIzH+/tWDjH3GyD6nnp7Dmr5G1dG3sZOKlHU6OiubTxYGlQNaiNM5Y7yxxg8Djr0/wDrdRpXmu2NrHJiTzJUYr5YBBLDt7D3+uM0nCS6CdKadrGhK/lxO+1n2qTtUZJx2HvWRJ4msRaGWLc0vaFgVPX1wR05qpf68zaLE0MyLdTHDhBgoOc45OO3J+v05itIU77m1LDpr3jbh8TXokAm2GMyBmKp8wXIyo7dPXnnrWzb+JdPnlCMZIc9GkUAfoTiuLoq3TizeVCEj0mOSOUZjdXHqpz2z/Ig/jTq87sryaxuFngbDDqOzD0PtXe2N0l7ZxXCDAkXOPQ9x+dYzhynHVoun6E9FFFQYhRRRQAUUUUAFFFFABRRRQAUUUUAFFFFABRRRQAUUUUAFFFFABRRRQAUUUUAFFFFABRRRQAUUUUAFFFFABRRRQAUUUUAFFFFABRRRQAUUUUAFFFFABRVe4v7W2mSKedI3cEgMcce57fjWZqfiK2t0khtmMs235XTBQE+/fHWqUWy4wlLZFDxfcRvcW8CnLxKS3tnGB9eP1Fc9SszO5Z2LMxySTkk0ldMVZWPThHkiolnToYJ9Qt4rqURQM4DuTgAfXt9a9aggitoEhgQRxoMKo6CvHK9S8N6odW0lJnUiWM+XITj5mAHIx65ropPoefmEG0pdDVooorc8oKKZJIsSF3JCjHQE9eKZFcRzOypnI9R1Hr+tJySdrjs9yaiii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lmiaNujDrgHB7HnuKyCjIxRypZTglehrbrEaLyJDC0rSOoBZmAGcjqAB06+vfmuTFRvFM2ovWwlFFFcB0hRRRQAUVXur+1sxm4nSM4ztJ+Yjp061C+qQixS9VWa2L7WfoVGSN2O4zj35p2ZSi30L1FIrK6BkYMrDIIOQRS0iQrKu/EWn20mwO0x7+UAQPxzj8q5rUdQ1J7iWK6lkjYZVolO1QPTA6jnrzkVnVvGl3O2GGW8mamvaompzxGEOsUa4CuADknk8fhWXRRWqVlY6oxUVZBWlpOkvqCSzksLeBl80qMsFOeR9Mc+mc1paB4Un1D99e77e34KjHzSd+PQY713lpZ29jAILWJYowSdo9a2jTvucGIxij7tPcwdPhtUjW3sPLALYwDnn1OTk9CevQcVrxaZCObg/aDjpIo2g+w/xyffrVvy083zdi+Zjbvxzj0z6U+qp0Yw13PMnUlPcyZ9LkgG6xYso6wSPx042nqOnQ8c9qhhWa4ZUjhljY9TLGyhfrnr9B/8AXrcoolQhJ3YlUklYr21nFbfMoLyHgyNjcR6fT2FWKKK1StoiArDniWyuhAoAjk3PH0HfJXHtn8vpW5VXULU3dttRgsqMHjJzgEeuOxGR+NRUhzxsVCXK7mbRTY2LLll2sCQy5zgjgj86dXlNWdmdu4UVm32u2VpEGWVZ3bO1YmB/M9hRpGsxanuTZ5Uy5OzJb5eOc49TT5Xa5fs5W5raGlRRRUkBRRRQAUUUUAFFFFABRRRQAUUUUAFFZ2nahH9mt4bqQR3WfKKO2SzDIznvnHXpnjOa0abVhyi4uzCiikZlRCzsFVRkknAApCFoqqup2LziBLqJpGGQA2QecYz0z7datU7Daa3CiiikIKKKKACiiigApk80dvC00zhI0GSxrmta8QSrdKmnXC+Wq/MwUHLZ9x06dPWueaSRt252O9tzZP3jzyffk/nWsabe51Qwzkrs73S72S/he4MQjhZiIvmyzAcZI7c5/wA8m5XG6Pra6bbSpIksrEjy13/IB3+nX8fany+Kb1t4jjhQHO04JK/rjP4UOm76Clh5OTstDpr7ULbT4g9w+3OdqgZLfSrNef6XdrY6hDcupZUJyB1wQR/Wu/VldAyMGVhkEHIIqZx5SKtL2dhaKKKgxCiiigAooooAKKKKACiiigAooooAKKKKACiiigAooooAKKKKACiiigAooooAKKKKACiiigAooooAwvEGnu7fa4lBAXEgA547+/8A9asCu8ZQylWAKkYIPQ1TGlWIZ2+zLlwQeuOfT0/CvcweaqjT9nUV7bWPNxGCdSfNB7nH0V1MugWTtlfMjGOitx+uazLzQZreJ5Y5VkRF3HI2n3/zmvVpZnh6rtez8zing6sFe1zJoq3Z6bdXnMSYT++3C/8A1+natu10C2jRTcFpXx8wzhc+2Oa0xGPoUNJO77ImlhalXVLQ5tY3f7iM3IXgZ5PQVs6doJcCW8yqkAiMHB/H0/8Ar9q3oIIreMRwxqijsBT68TE5xUqLlpLl8+p6NLARi7zdwVQqhVACgYAHQUUUV4p6AUUUUAFFFFABRRRQAUUUUAcf4pvUubxIYmDLACGOCCGzgj9BWJVvU7SSyvpIZcE53BlXaGB7gf4VUrrikloerTSUUkFFFFUaBRRRQAUUUUAFbnhO48vUXhLYWZOBjqw5H6bqw6KTV1YiceaLR6S0kayIjOod87VJ5bHXFOrzqzCtdxK8hjR2CuwOMKeDz9Ca7tp7XTILeGaYIuBGhc8nAxz/AI9K55Q5TgqUeSyWpaoqIXds0LTC4iMSnBcONoP1/EU6OeKUkRSo5ABIVgcA8j86gxsx9FYl14jitNSkt5Ii0UYwXjIYluPpjHINbMTiWJJF6OoYcg9fpxQ01uOUJRSbHUUUUiQoqpfanbafJCtyWUS5wwGQMY69+9Zo8U2v2tozE4gzgSjv77fTr7+1Uot7FxpzkrpG7RVa01G0vTttp1kYLux0OM46H/PT1FWaWxLTWjCiiikIKKKKACiiigAooooAKKKKACiiigAooooAKKKKACiiigAooooAKKKKACiiigAooooAKKKKACiisGXxVaqziOCR8MQp4AYY6/n+nPtTUW9i4wlP4Uas2o2dvOsM1zGkh7E9OM8+n41n6n4hhs28uBPOkDDPPy7SAcg+4PH+c8nd3Ml5cyXExG9zk4GAPQVDW6pLqdkcNFWbJ725N5dvcMu1nwSMk84569vbt0qCiitTpSsrBRRRQMUAkgAZJ7V6roOnnTNIt7ZgPMA3SYH8R5P1x0z7VyXgjSPtN2dRmVTFAdqA85fjnHsD+ePSu4luYYTiSRQxx8vU8+3XsfyNb01ZczPIx1Xml7NdCamSypDG0kjbVXqaqRXzPcsrqBEWIQ9CBjqefXP5j3qLVG3XNvHnIVWcj0PAB/It+vpTdWPK5LocKg7pMinna4fc3CDlEIHy8dfryf8APV1q4juFJOB0NQ0V5rqScuZ7nVyq1jYWWNpWiVgXQAsPTP8An9R61JWNA5gZSgwF4wOBj0rV86PyhIWCocck4616NKsqlzmnDlJKKqT3yLH+5O5zwOOB7npxUFveCFJGnkZ2ONo7scYwB07ew6n1p+2hdK4uSVrmlURuIhMIt43+np06+nUVmvczykFn2Y52ocAde/U9f0zgUxCyuGRdzbsgepzn9TWUsSr2ii1Sdrs2qKKK6jEKKyb/AMSaVYpl7pJW5wkJDk4+nA/EiuZu/HN1II/slqkBVstubfuHp0GKlzijenhqtTVI7yiud8M+JW1mV7aeARzom/ch+VhnHQ8jqPXv0roqaaaujOpTlTlyyCiobi7trQKbm4ihDdDI4XP506GaK4iEsEiSxt0dGBB/EUybO1yS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FPbQ3AAmiV8ZwSOV+h7fhUtFAGPNAbeTZuDKeV4PA7A5Jyfeo6t6ipEyN2K4+6eMe/4/oaqV5VaPLNo7IO8UFRXnnm0l+ykCbadmRnmpar6hdrY2Utyylwg+6O5JwP51mtzRb6HATtK8zGdnaXOGLk7sjjnNL9pn8jyPOk8n/nnuO3rnp9aW7uGu7mSd0RGc5IQYGahrrPWS01NG31zULaAQxz/Iq7V3KCV57fy5qrJe3c0ZSW6mdD1VpCQagoosgUYrWwVf0bS5dWv47dMqhyXkxkKB1/z71Qr07wrd2dzo0KWu1XiRUmQAAhgMZP1x1rSEVJ6nPiqsqULxX/AADmtR8F3UToLBjOCPnLYQD6c1ueHvDEGn2/mXkaTXMg+YMAyoPQf410VFdCgk7nkSxFSceRvQKKKKowCiiigAooooAKKKKACiiigDmfE8Nxp9lLdWLNskLeYpydhb+JT25z36npXGT6xf3FusElw2wLtOOC3Xqe/BxXqV7B9qspoMKS6EDd0B7H868mu7SazmMU8bIw7MMGuerBX5rHqYGcXeMt+hBSqzI4ZGKspyCDgg0lFZHpm7p/ia4imP24maIj+FQGU+3TNdFDq+nzIWS8iABx87bD+RxXAUVm6aZhPDwlqtDv4dWsbi5FvDcB5SSAApwcdecY7VVHiC1fUo7SIF1Zthl/hz2x688dq4qil7JE/VonpdFY3hrURdWYtn/1sCgdR8y9sfTp+XrWzWDVnY4pxcXZhRRRSJCiiuUv9f1C21OWMBFSJiojZOGHOCe/TB4NVGLlsaQpubsjpru4FrbSTlSyxjJAznHf/P8ALrXJnxNfqXCmNlL5VmjwQM9MA9PzPPWq9/rl5fIquwiUAgiIlQwPrzzWbW0KdtzrpUEl7yCrlrql7ZhhBNt3YySoJOBgDJHQDtVOitGrnS0nubMnibUHdCvlIFOSqpw3sc5/TFUr3VLy+LedO2xv+WanC9c9P8ap0UlFLoSqcVsi/odzHa6rDJKBtyV3E/dyMZ6/5Ga7yvNK9D05mfTrVnYszRISScknArKqupy4qO0ixRRRWJxhRRRQAVXu762sgDcyiPcCRkE5xj0+oqWeaO3haaZwkaDJY1xWuaoNTuEMassMa4UNjOT1P8vyq4R5mbUqXO/IpXk4ubuWcRiPzGLbQScZqGiiuo9JKwUUUUDCur8N6x5wSwnH7xVxEwHUAdD7gD/PflKltriS1uI54jh42yPf2+lTKPMjOpBTjY9GorkW8V3hclIYAueAQSQPrmqv/CQap/z9f+Q1/wAKw9lI4lhps7iisTSNet5raOO8uQtzkhi42g9wc9OlXbvV7K1t/PMyyqW2gREMSe/5ZqXFp2MnTknaxeorj5vE9288ckSJGqBgUOSGyeM/Tj9fXFRXHiPUJwoV0hwc/u16/XOfSq9lI1WGmdrRWfompf2lZ732iZGw6r09j16Y/ka0KhqzsYSi4uzCiiikIKKKKACiiigAooooAKKKKACiiigAooooAKKKKACiiigAooooAKKKKACiiigAoZQylWAKkYIPQ0UUAFFFFABRRWBruvm2c21kw84H55MAhfYe/wDL69Gk5OyLhBzdkbwZWLAMCVOCAeh6/wBRS151Fd3EMkkkczrJIMM4PzHnPXr1FOkurq7PlySPMzlQAeSSMgfzP1zWvsvM6Pqr7noEE0dxCs0Lh43GQwp9UdIsk06zFtvVpfvyYPc/04x+FXqye+hyyST0CikZlRCzsFVRkknAArJPiK0+2SwKy7EQkSs2FZh2GAePf8geKEm9hxjKWyNO5nS1t5J5AxWNdxCjJrlD4kup7uHeywW4lBcICSVyDyfp6YzSavr51CyWCKMxbjmUHBzg8AH/AOtWVZrG95As2PKMih8nAxnnmtoQstTspUUotzWp6LRTGniSHzmlRYsA7yw24PTmo1vbRo3dbqEomNzCQYXPTNY2OKzKWu6bFfwxvLci3EJPztjbg468j0FcRXQeI9WS4eOGyuHKqGEpQkK2cDHv0PtzXP10U00tT0KEZKGoUUUVodAUUUUAFFFFABRRRQAVJNPLO4aaV5GAxl2JOPxqOigQVJDPLA5aGV42IxlGIOPwqOigB0T+XKj7VfawO1hkHHY+1ehWNz9ss4rjy2j8xc7W6j/61ed1sad4gurWSJJm822RQmzaAQPY+v1rOpHm2MK9NzWh2dV769gsIPOuGIXOAAMknGcfpWLe+KFimK2kaTR7eHJYc9sggdOfrxyKwr7VLvUMC4lygYsqAYA/z71nGm3uc8MPJv3tg1PUZtSuPNl4UcIgPCj/AB96p0UVulY70klZE9leTWNws8DYYdR2Yeh9q72xukvbOK4QYEi5x6HuPzrzur2marc6bJ+6bdEWy8Z6N/gf/rVE4c2xhWpc6utzvaKp6bqdvqMIaNgsmPmiJ+Zf8R71crnasee007MKKKKQgooooAKKKKACiiigAooooAKKKKACiiigAoorG1/WRZRm3tn/ANKODkYOwe+e59Px9KaTbsioxc3ZGzRXD/8ACQap/wA/X/kNf8KtXfie5lhiW3UQyAZkbAOT6DPbv/nm/ZSNnhpnXUVU0m6e80yCeQfOy4b3IOM/jjNW6hqxg1Z2YUUUUhBRTUkjk3eW6vtYq205wR2PvTqACuT8R31zFrCiKVoxCqlQr5GeeSOx5xz29jXVsyohZ2CqoySTgAVxWv31nf3CSWsbBxkO5GN/TB/n19q0prU6MOry2M83M5iMRmkMbYym44OMY4/AflUVFFdJ6AUUUUDCiiigAooooA1tE16fR96ogkjbnbnBB+uDW4niiwlnYuJkMhyzsgxnGOxPoO1cbRUuN9DCdCE3zNanf3Op28VlNcQyxT+UASFkz1OAOM4rmrbW7+fV42WbCyv5YjYZVQTxwMZIz168Vi0VKppChQjFM9BvtStbBM3EoDYyEHLH8Pw69KpWPiKzupGSU/Zzu+TzDww9c9Afb+dcXRS9krErDRtqel0VyHh7WUst1vdu3kHlG6hD3464P+eprrlZXQMjBlYZBByCKxlFxZyVKbg7MWiiipMwooooA4fUm1GCJrC4lmktYJcIWyV6cD8sHHb86jt9YvLXTZLCCQRwysWcgfMcgDGfTj9TXb3drFeQNDMgZWB5wCVOMZGe/NeezxrFPJGjiRUYqHHRgD1rqhUcjvpONVWaI6KKKs6gqeS9upYFgkuZnhXG2NpCVGOmBUFFAmk9xSSSSTknvWlo2u3mjy/uW3wM26SFujdvwPuPQZzWZRQm1qKUIyXK1oer6LqsesWP2mOJ4sNsZX9cAnB7jnrWhWL4T05tO0WNXcM0584gfw5A4/IVtV2K9tT5ypyqb5dg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9jL2x2xeY4IKgYzn2z7ZrJVwzuhBWRDh0bgqf89+lb1V7y1W6ixuMcgzskAyV/wAR7VhWoqpr1NIVOXQy6ZMkckMiS48tlIbJxxjmrQ0ueSRlmudsW3AMIwzH1Oc4x7Vaj020jlWQRbnX7pd2fb7jJODxXPHCy6s1dZLY8x1fTn028MfzGJuY3I+8P8R/nrVGvR9W02OeKW1dQEYZjbb9z0x06eg7Yz1rzyeJoJ5IXILRsVJHTIOKFdNxe6PWw9b2sfMjoooqjpNHRNKfV737OrFQFJLYyBxxn0GeM13+gaFFoiTBJmlaYjJIxgDOOPxNcf4IEn/CQIUDbfLbeR0xjv8AjivR66KaVrnjY2pPncL6BRRRWpwBRRRQAUUUUAFFFFABRRRQAUUUUAFcR451GylZbSJBJdRn55B/AP7vuf5fia7euW17wiL+6+0WcixSOS0m8nB+nH1qZptaG+HlCNROexwNFTXdu9pdSW8n342Kt9ahrk2PfTUldBRRRQUFFFFAGjoV49lqUbJH5nm/uyucHkjp75xXdV53ZXRs7hZ1ijkZfuiQEgH14PWu4sNUtb6NDHKglYcxFvmBxkjnrj1rCqupw4mLvzJFymSzxQjMsqRjGcswHHA/qPzonkMUEkgAYopbBbaDgep6fWvPbu5kvLmS4mI3ucnAwB6CohDmMqVL2h2Op61a21m7Q3CSSsCqeUysVODgkZ6VxFFFbxiondTpqmtAoooqzUKKKKACiiigCW2aFbiNrlGeEN86qcEj/P8AkV058V25nRUt38okBnc4K88nAzmuToqXFS3M504z+I9He5gjiWWSaNI2xtdmABz6GmSXtrHb/aHuIxCej7gQfYep4PFed0Vn7LzOf6qu53kGtadcTLFFcgu5woKsMn6kVfrzVWZHDIxVlOQQcEGuosPFEXkKt6j+aoOXRRhsDj6E/l9O0yp22IqYdx1jqM8Yyf8AHrEH/vMyZ+mCR+f61zNaWu6hFqV4k0KuqrGFw4AOck9j71m1rBWidVKPLBJhRRRVmoUUUUAFFFFABRRRQAUUUUAFFFFAG/4SSRryV1mZFVRuTbkPnPU9iD/X3rrK5Xwekhurhw2I1QBlz1JPB/Q/nXVVzVPiPNxH8RhRRRWZgFFFFABRRRQAUUUUAFFFFABRRRQAUVzepa9PZ6yUR0lt4xgxrxk45ycdQfT/ABpukeIwpaPUXOCcq4UnHrnv19B37DGL5Ha5t7CfLzHTUUisroGRgysMgg5BFLUGIUUUUAFFFFABRRRQAVBaXlvfRGW2k3oG2k4I5/H61W1WOa6t9ltcrFGdwmc7SoXow9c9fTocnpWD4UvI4LuWCQhfPA2sT3GePxz+nvVqN4tm0ad4OXVHXUUVxXiWeVtWnhMrmJSpCFjtB2jt+JpRjzOxNKn7R2OputWsbObybi4CyAZKhScfkKpzeJtPjcBPNlGM7kTj6c4rjKK2VJHWsNBbm5qniOa5zFZ7oIuPm6OfxB4H+H4Vh0UVoklsbxgoKyCiiimWbWia39jnkF3ukWZhulJyy4GOe5HTvx2rrblZmt5FtnVJivyMwyAf8/5NecVfh1q/htjbpOfL27V4GVHsevt/kVlKnd3Ry1aHM+aJHfXd7K/kXkzsYTs2k8Ajjt1PXmqlFFaLQ6UrBRRRTGOeSSTb5js+1Qq7jnAHYe1NoooEFFFFAwooooAKKKKACiiigAooooAKKKKACiiigAooooAKKKKACiiigAooooAu6OqNqcCyTPFlgAUzkn0yCCM9M+9d9XndjLHBewTS7tkbhztGScHPqK9BgmjuIVmhcPG4yGFYVdzhxSd0x9FFFYnIFFFFABRRVe/u1sbN7l1LKhGQOuCQP60bjSu7IsUVk2XiKyu5BGd8UjNtQMud2TgdPw6+tTahrVnp8nlyszycZSMZI+vb/wDXVcrvYr2cr2saFFY3/CUaf5uzbNt3Y37Rj69c4/CpI9Vjm14W0VwrwmHgKMgvnPX/AHfw/GjlY/ZTW6NWkZlQZZgoyBknueBS1xPiDUvt16yRM3kR/KBuyrEE/Njp3/KiMeZjpU3UdjtqbJJHDGXldUQdWY4ArjLXxHfwFBI4mRSMhgMkDtn+vt9c6XiqeOawtmjnUqzBxH3YEHDeoHX86r2bTsyvYSUkn1DV/EgTMGntlw2GmwCP+A+v1/8A11zDMzuWdizMckk5JNJRW8YqOx3QpxgrIKKKKo0Nvw9qVwl7bWbTBbbLDaQOpBI569a7CvNK3NK8RSWkTRXQaZFQCIKANuOx9vfnpWM4X1RyV6Lk+aJ19Mnmjt4WmmcJGgyWNcwvimdbP5o43uC7diAq8Ecd+pHXtVLUdbl1KzWCaJFZZN+5CQMYIxg/X1qFTfUxjh531JtIv7n+2fLtGYwTzFjHIc/Lzk5PfHvzjvXTajqUGnwO8jK0gXKxbgGbnHT0rgY5JIZA8TsjjoynBFIzM7lnYszHJJOSTWrpps6Z0FKSZe1HV7rUHYO5SEniJTxj39enf9KoUUVaVtjZRUVZBRRRTKCiiigAooooAKKKKACiiigAooooAKKKKACu30LU4r60SIYSeJQGTAGQOMjHb+X5VxFXtGvxp1+s77jGVKuFAJI/H3xUTjzIxrU+ePmd7RWVJ4j0xIyyzNIR/CqHJ/PAqjJ4tjEhEVmzJ2LPtP5YP86wUJPocKozfQ6OiuWtfFcvnf6XChix/wAsgdwP4mtSfXbb+y5bu1dXdcARvwQx7Efn09DzQ4SQSozTtYqeJ9V8qM2EP33UGRgfuj0+p/kfeuUpWZncs7FmY5JJySaSuiMeVWPQpwUI2QUUUVRoFFFFABRRRQB2Oo+LbxINOuoIkjaSN2dGJZG+Yr047rnr3x9bVn46tJX23drJACQAyNvA9Seh49s1wuTjGePSkrT2kjj+p0rWaPTf+Es0T/n9/wDIT/4VUk8baYgjKR3DhidwCgFcZ9/p+B9eK89op+1kQsBSXVnpOm+LdP1G8FsFlhZziMygAMeOODwev/6zit6vG4Znt545om2yRsHU4zgg5FevWc5urOC4KbDLGr7c525GcVpTm5bnHi8PGk047Mmooor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2kN3EUlU5wQrqcMme4PauDm8G6ik2E2NEZSgbPIXIAYgfX8MV6JRUyipbm1KvOlflZ5PrOlT6PefZ5irbl3KynIIpNP0i91KKaS0i8xYfvcjP4Dv0r0DxNov9sWKiMhZ4TuQnuO6/jx+VU/CmjX+kXF0tyU8hum0g7iDwfXpn86y9n73kdyxv7nf3hvg/QzYwG7uonS5YkBX7D1x1B6iunoorZKysebObnJyfUKKKKZIUUUUAFFFFABRRRQAUUUUAFFFFABTJU8yJ03Mu4EblOCPce9PooA5+58I2E9u6B5fPdt3nyHe34+v+fpSt4P0lkK7JBkKMhueB9O/U1v0UuVGntZrqzzrxfo0em3UcttGEt5Bwo7Edf8A9fvXO167qKQtYzNPCsyIjPtb2B6HsfevJJDmRjt28n5fT2rCrGzuepgaznFxfQbRRRWR6AUUUUAaR1md9KksJlDqQoR+hQAjj36Vm0UUkktiVFR2CiiimUFFFFABRRRQAUUUUAFFFFABRRRQAUUUUAFFFFABRRRQAUUUUAFFFFABRRRQAUUUUAFFFFAHU+Hb+wtdPEUlyElZizh8gAkgDBxjpj9a6KvNK7XQNWbUYWjmU+fEBuYD5WHr7H2/L2wqQtqcNelb30a1FFFYnIFFFFABRTZJI4Yy8rqiDqzHAFKrK6BkYMrDIIOQRQAtFV72+t7GEyXEgXjIX+JvYDvVOz122vI7l1R1EC78HG5lxyQM/wCePWnZvUpQk1dIs3eqWdjKIrmbY5XcBtJ4/Ae1O069j1C0FxGMAsRtzkjB7++MH8a4O7uZLy5kuJiN7nJwMAegpsc0kRUo5G0kgdRzweOnI4PrW3stDr+qrl31Oqu/EcMGpCNSXt0U72jAbeTjGDnjH+PHes278UXc2BbItuB1P3yfzGMfhWHRVqnFG0aEF0CiiirNjsPC161xYtA+S1uQAT/dPT8sH8MVt15sskixuiuwR8blB4bHTNNrJ0ru5yTw3NJu56XRXHaLrz2O6K6aSWDb8gHJU+gyemO1dZbXdvdput5kkGATtPIz0yO1Yyi4nNUpSg9SWikZlRCzsFVRkknAAqkms6c/l4u4/wB5nGTjGPXPT8etKzZmot7IvVX1CY2+n3EwcIyRsVY4644/XFSwzxToWhlSRQcZRgRn8KxPE97atYG3W43TFx8kbA9Oob29vXHpTiruxcIuUkjmrS+uLLebeQoXABx7EEH9MfQmofMcS+ap2vu3Ar8uD7Y6U2iuqx6llubM3ibUJEATyojnO5E5+nOazLu5kvLhp5iDIwAJAxnAAz+lQ0UKKWxMYRjsgoooplhRRRQAUUUUAFFFFABRRRQAUUUUAFFFFABRRRQAUUUUAFFFFABRRRQAUUUUAFFFFABRRRQAUUUUAFFFFABRRRQAUUUUAFXdO1Keymh2yusKybnRf4gcA/XgVSopNXJaTVmehJqNm5iC3MeZl3IM43c4/PPGPr6VZrzVWZHDIxVlOQQcEGrUOp3sFsbeK4dIs5wvUfQ9RWLpdjklhezOxh1vTZnKpdoCBn58oPzOKuxyRzRh4nV0PRlOQa82q9pmq3Omyfum3RFsvGejf4H/AOtTdLsOWF091ne1Bd2dvfRCK5j3oG3AZI5/D61Vh13T5bYzmcRgHBR/vj8B1/CkuNesIrMzxzLKTwsanDE+46ge5rLlkcyhNPRHJatZmx1GaHbtTduTrjaenX8vwqnVi/vZb+5aebG4gDC5wAPTP+ear11K9tT043srhRRRTKJftM/keR50nk/889x29c9PrUVFFAgooooGFFFFABRRRQAUUUUAFFFFABRRRQAUUUUAFFFFABRRRQAUUUUAFFFFABRRRQAUUUUAFFFFABRRRQAUUUUAFFFFABRRRQAUUUUAFFFFABRRRQAUUUUAFFFFABXe+C9ce8i/s6dMvbx5jkHQoMDB9xkfX+fBU+GaW3lEsEjxSL0dGII/EVUZcruYV6Kqw5WeyUVS0e8fUNKt7qRUV5FywRtwz/nt26VdrrPn2mnZh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TxXp81/pTiGYx+WC7KWIVgBnkDqeBivM69B1vxdaWhNvapHellO4hwUGe3fd9K4KeVZpS6Qxwg/wR5wPzJNc9VpvQ9jAxnGLUloR0UUVkegFFFFABRRRQAUUUUAFFFFABRRRQAUUUUAFFFFABRRRQAUUUUAFFFFABRRRQAUUUUAFFFFABRRRQAUUUUAFFFFABV+x1afT7Z4rdUVnbcZCMnGCMfyI/rmqFFJq+5LipKzNzTfEUsEsz3pkn8zbjBAC464HTp/L8aur4siM2GtHEWT8wcFsduP/AK9ctRUuEWZuhBu9jrX8V2g2+XBM3zDduwMD1HJyfarn/CQaX/z9f+Q2/wAK4ail7KJDw0GXdV1GTUbtpGY+WpIjXptH+PrSWuq31pGEguGVFzhcAgZ69fp/P1NU6KuytY35Y2tYmurqe8m824kMj4xk9h9KiDMoYBiAwwQD1HX+gpKKY7JaBRRRQMKKKKACiiigAooooAKu6VqMmnXayKx8tiBIvXcP8fSqVFJq5LSaszc1vXxfwfZ7ZGSJuXLgZPPA+n+frh0UUJJKyFCCgrIsWt9c2aSLbSmMSjDYAyevft17VXoooKstwooopjCiiigAooooAKKKKACiiigAooooAKKKKACiiigAooooAKKKKACiiigAooooAKKKKACiiigAooooAKKKKACiiigAooooAKKKKACiiigAooooAKKKKACiiigAooooAKKKKACiiigAooooAKKKKACiiigAooooAKKKKACiiigAooooAKKKKACiiigAooooAKKKKACiiigAooooAKKKKACiiigAooooAKKKKACiiigAooooAKKKKACiiigAooooAKKKKACiiigAooooA6jwp4lXTwbO/ci1A/dsFz5ZySc4GTnP4fy71HWRFeNgyMMqynII9RXjVdp4N1WysdHnS5mCOJ87QrMSCowcAH0NbU59GeXjcOre0judnRVRL9ZkV7eCeZWGchNnB6ffxn8KltbhLq2jnj+7IoYA4yPY47itzyya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qmquselXbOwVfJYZJwOlW6jnhjuIWimQPG4wQaAPHScknGPakq/rdidO1We2/hDEp/unp+lUK42rOx9LCSlFSQUUUU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dqFxpl2lzavtdeCD0YdwR3FVans4Y7i6SGWZIFfjzH+6D2z6D/PvQtyZ25XfY9A07xPHqduqW0BW9digiYkqOM7i2OmPx7e9bVrAbe3WMuZGyWZyMbiSSTjtyawdP0WHw5dpchppY3ieOWQJkJyGBIHOMDH/AOvjVGrW/mCOSO5idmKoGgfL4GcjAPH1rsV7anztTk5n7PYv1FBcQ3KF7eaOVQcFkYMM9e31FZ2qSHULU2MEd0DcfI0nlMojXIySWx2zUz2hs7gXFjCm1gElhVVXcATgg8cjJ69RTI0saFFUXl1CVwtvbxwKCuXuG3EjnICqfp1NTWU7zwnzVCzRsUkAzjI7jPYjB/GgRY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vECXi6vM18MTOd2AcgDsPyxWbXoXjexhm0sXTFElhOATwWB7D1P/1689rlqKzPdwlTnpry0CiiioO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s9A1m8sfDs810nmQQnZAzMN2ccLgkZUcd8+ntVt/HN8hUXFtBKo67cqx49eR19q5trmdrdbdppDAhysZY7QfUDp3P51FV870sciwsG5Oavc7my8cwS3RW7tjBCQAGU7yDnknpx06Dt3zxvRa5pU0ayLqFsA3QPIFP5HkV5RRVKq0ZzwFOTutD1S48Q6RbBTJfwnd08s+Z/wCg5xUen3drfaq11YTiSKSDEu1MfMrfKWJGc4Lceg+leX16J4Ggkh0EtIuBLMzp7jAH8wauE3J2ObEYWFGHMnqdHRRRWp5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dX02PVbBrWRtuSCrYztPrj6Zry6/s5bC6e3nUq69Qa9frjfH9ouy2uki+YkrI4/DGff/D2rOpG6uduDrOE+XoziqKKK5j2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3vD3hqfVWjuJsx2WTls8tjsP8AH2NejQxJBCkUS7Y41CqPQDgVj+EIbiDQIVuMgMS0akYKqf8AE5P0IrbrqhFJHgYmrKpN3eiCiiir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sfxVBHPoNx5rhFjG8HbuOR0A575x+P41sVleJkaTw9eKilm2A4AyeopPYqGkkeW0UUVxn0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UkEL3FxHBEMySMEUZxkk4FAm7alnR7E6jqtva4JV3G/BxhRy36ZrsNY8OaVbyWc0cLJvuYojGp+VgW5znnp/L8a2tI0i10m2WKBAXx80pHzMe/4cdKdfp59zZ2+zI8zzmPHyhOnX/aK9O2a6YwstTxK2Kc5px0SL1FFFaH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V1K5is9OuLidQ8aISVP8AF7fj0q1Wb4ge2TR5/tomMBwGEIy3X8h+NDHFXaR5ZI2+RnxjcScU2nzeUJWEJcx5+UuACR7gUyuJn0sdkFFFFB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aOjaNc6xcGOAAInLyNwB7fWvQNJ8PWGlqdkYmkLbhLIoLDngD0x7Vj/D64d7S8tzjZG6up75YEH/ANBH6111dNOKtc8TGVZuo4N6BWXZxT31xDqNztRFQ+RCvO3cB8xbuTzx6Ed6SGzN/bfaJLm8iaZzIuyYrhP4RgcDjB+taNvCtvbxQISVjQICxycAY5rQ4yS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fUHaOwuHUISsZbDruUgDkEVYqtqMcsun3EcChpHjZVBOByMf5/pQB5E7F3Zj1Y5pKkuIpIJ3imBEinDA9c1HXEz6aNml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2vDuv/2H9o/0bz/O2/8ALTbjGfY+tdimpW+vtBBZ3H7lgz3KcrJgbfl+hLDOODgjNeaV3OgaS2hSxX8zebFPAQ7xDeI84YHjquB1Gefbmtqbe3Q83G06aXO/iZ1iqqKFRQqqMAAYAFOpqsrqGRgysMgg5BFOrc8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PPGGlzQ6rJcxxYhmOVwcljxuOPqa5uvZWVXUq6hlYYIIyCKxbzwppd3MZWjeMnqI2wDWUqd3dHoUMbyR5ZrQ80orW8Q6NJpF4QFP2dz+6bOcj/AB/z6Vk1g007M9SnUjUipRCiiikaBRRRQAUUVp+HLOK/1y2t51LRMSWA74Un+YFNK7sROShFyfQ1vCfh77cJLq+h/wBGZCseeCWyPmH05qxf+BnDBrG4UqW5WQY2jI79+Mk12iqqKFRQqqMAAYAFOrp5Fax4csVUc3NOx5zqHhC/srczKyTKoJfYen5/561z7IyHDqVPoRivZq8u8UTtca/dFgAUfZx3A4FZ1IJK6O3CYmpUlyy1MmiiisT0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07PxDqljapbW11siTO1fLU4yc9SPU1mUUJtbEyjGStJXPTfC2qJqWlRqFKyW6LG+WBzgYzgcjOO4H44rary7w3q50jUldj/o8uElBJwBn72B3H+I716ejrIivGwZGGVZTkEeorqhLmR4eKo+ynpsx1FUZ9Y0+2vo7KW5UXMhCiMAk5PQHA4696h1HxBp2mXaW91MQ7DJ2ru2DtnHPNVdGCpydrLc1KKz9K1mz1fz/ALIznyW2tuXGQehHscH346VZu7u3sohLdTJEhYIGc4GT0/z+NF1uJwknytak9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O1bRrXWFiW6MgERJXY2Ov4e1YN/4HiYA2E5Q9xKc/jkfyrr6KTinuaQqzh8LPK9W0O80nBuApRiQrKc5x39vxrMr13UrKO/sZbeREfcDs39A3Y15/beEtTuLl4jGIlQ4LycD8PX8KwnT10PTw+MTi/aPVGFVm1068vQxtbaWUL1KLnH+cV3tp4P02B90oa4BRV2vwNw6tx6+n863YIIraBIYEEcaDCqOgpql3IqZh/IvvOL0fwdJNaSvqBMEjgeUOGKjuSPX+WK1vDfht9Hu57iWVXZ0CIFJOBnJzwPQV0VFaqCRxTxFSd7vcKKKKowOO8U+J5ra5m0+xKjC7ZJR95Seu0g/wD6jmuKJJJJOSe9WL6EpqE0SrJkOeGXDfiO1aek+Fr7VLczgpBHnCmTPzeuK5pc0me5S9lQppt7mHRXV23ge7N0VuJ41hXHzrzu+g/LritZPBGmgIGkmbC4Y7sZPHPt34oVKQpY6kttTz6iuo8XaALFhd2qhbc4XYP4Tj/62f8APPP2tjc3k8cMELs8hwvHH51Li07G1OvCcOe9ivRWtregXWjCN5iskb8eYnTd6flWTSaa0ZpCcZrmjsFFFFI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QcEH0rZvfFGo3MMMMUpto40VSIjtLEDk5GMfQcVi0U02tjOVOMmnJbDlkdJBIjssincGBwQfXNDu0hy7FiABknPAGAPyFNopF2Jbe5ntXL200kLkYLRsVJHpxSTzzXEhknleWQ9WdixP4mo6KAsr3N3RfFN5pMS25RJ7Zc4jPylep4Ye575/CustPFumS2Mc91MtvIxIMXzOVx9B6Y5/wrzatPw5aQ32uWtvcKWiYsWGcZwpOP0rSM5LQ5K+GpSTm1broenWt1BeQia2lSWM/xKc/h9ampkcaRIEiRUQdFUYAp9dJ4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nw6NYxX8t6IQ00h3ZYZ2nrkfj/APWrQoooC9wooooAKaqqihUUKqjAAGABTqKAKmqafFqdhJazcBxw2ASp7EV5prGi3ejzBLkKUb7siH5Wr1aue8aWLXmkCSKIvJA27I7Ljnjv2qJxujrwtd05JdGec0UUVynu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anhu9ksdZgaKJJGlYRYYZIDMM7eRg9vxrLqeyu5LG8iuoQpkibcA65Bpp2ZFSPNFo9gormrDxpp9y0cdxHJbSOcEsQUX0+b8u3f8a2LXVrC8u3tba5SaZF3kJkjHH8XQ9R3rqUk9j5+VGpD4kXaKKKo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q6lXUMrDBBGQRTqKAONvPBJkubiaGYCMktHGOvQnHPvgdfU+1cdPBJbzNFKpV1OCCK9jry/wAU3cd5rk7xpgKdm4NuD44BHtjH+NY1IpK56eCrVJT5W7qxkUUUVg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q+F51t/EVk7gkF9nHqwKj9TWVV3RATrdhgZ/0iP/ANCFNbmdRXg0+x61RRRXYfN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C+M9DS3aTU45MCWQBk9CR1/nXdVznjr/kAj/rsv8jUzV4s3w8nGrG3c87ooorkPo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r8C6W0142pOcRwZROeS5HP4YP61yldx8PZ2a1vbcgbI3Vwe+WBB/8AQRV0/iOXGNqi7HX0UUV1Hg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WF4xhaTQpZE2Ax8lioJ2nqB6ZOK3apayrPpF0ECFvLJ+cZHHOfr6e+KT1RUXyyTPJaKKK4z6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QCSABkntXo/hDSZNM01muECTztuI7hccA+/X865Hwrpk9/q0UseFjtnWV2IODhhx9ev5V6bW9KPU8rHVv+Xa+YUUUVseY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ZfiVHk0C7WNSzbQQMZ7itSuN8daqyBNNiIwwDyENz7KR+vPtUydlc1owc5qKOKooorkPo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QfBmq2lxaCwig8iaFAxA5EnQFs+ue3uPw6avGK9H8H6u+pac0U5Z57bCs7HO8HOD9eMfhnvXRTnfRnj4vDcn7yOx0FFFFann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Vy7x2srxLukVCVXGcnHAryS9up7y7knuXZpHPO7t7V7BXAeO7eCHUYXiTa8ibnwOM5PP1P+c5rOqro7cDNRqWtucvRRRXMe2FFFFABRRRQAUUUUAFFFFABRRRQAUUUUAFFFFABRRRQAUUVIlvNIjOkbFEXczY4A6ZoJbS3I6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aZqdzpVz59oyqxGGDKCGGQcfp2qnRRexLipKzPT9F8R2esExoDDOAP3cjD5jgk7ecnGPStivGK9K8H6hcahoxe6fe8UhjDnqwABGfU89a6ITvozyMVhVTXPHY3aKKK1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h/Hou3uYN0eLZAdhBzuPBY47dhzXcVT1fH9k3RaATgRMfLbo3HepkrqxrRn7OakeSUUr5Ltldpz0xjFJXIfRIKv6PpM+sXZt4Cq4UszN0AqhXe+AoiunzyNFKpdhh2+44Gfu+4Oc/hVwjzM58VVdKndbmfe+BriNd1ncLNgfdYbST/L9a27fwhpUMrO8bTAjCq54A49O/H61v0V0KEV0PGliKslZyObvfBenXBLW7PbsSOB8ygewqv4i0zTdM8PrBHAXmyVhOMvknJJ9QOme2RXWUUcqEq09Lu9jh/DXhu21LSDLfRSo/nNtYHaWXA9R65rZufCGlzQBI0aFwMb1PJOOp/8ArYrfooUUlYc685S5r2PIL+1ayvZrZjkxsVz64qvXpGs+FrTUQ0kX7mcsXLZJDE+vp/niuen8Gz2lrPcTzrIsaFgkIJJP49B6ntWMqbvoenSxsHFc71OYopXUo7KeqnFABJAAyT2rI7r6XEp0cbyyLHGjO7HCqoySfpXQaT4Qvb5fMuW+yRhsFXQ7zxnOP8967ew0mx05FW2t0Vl/jIyxOMZzWkabe5xVsbCGkdWeZ3ek3lm0UdxCUklXeEJGQvqfSobS0nvLpLa3jLyscBfT6+lepxadDFqs+oAkyzIqc/wgdcfXj8qLbS7S1vZbuGMLJIoTgABR6AD1wDV+yRzLHyS1Rxdv4J1CaEO80MTZIKNnIwceldlY6Ylno66cZC6BGQuAFOGJ/wAav0VooqOxyVK9SrpJnj13C1vcyRtG0ZU42t1FQ16PrvhaHVrxLlZjDIeJDjOQOhA9e3+eeC1KyfT76W1kzujOMkYz7j1HvXPODWp6+GxEaiUepVoooqDr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0BoepNZpdi1kMTsqrgcnPQ49Dkc1b1bw5PpVlDPKS7OPmCjIRvQn6f19KrkZg8RTTSvuYlFKylThgQfQ0lSbBWp4clul1m0itpJVEkyeYsbEBlBycgdRjP61b0vwnfajaC43pArH5RIDlhgEEe3NdDofhI6ZewXkt1vlj3ZRV+U5BHX8a0jCV7nHWxVJRcb3Z09FFFdJ4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Pinw4bSQ3NlC5gIy53ZwSTxjr6f/AKzXLV6tq+mQ6haykxkz+WVRlbaTyCB9Mgdf0rzXUNOutNuPLu4dh6gZyCPrXPUjbVHr4KvzLkk9ehTr1vSY7SLTLdLBt1ttyhz1zzn65zXnetWtp/o15p0E62twjNhx90hiCOM+nvXo+neWNNtfIDrF5KbA/wB4LgYz71VNWbMsbUU4RfqWaKKK2PNCiiigAooooAKr3yXElnLHauqTMuFZs4Ge/HNWKKAOLm8CMXQxX24Fv3hdcED29TW/pGgWWkrmFN8x5MrgFh7D0H+ea1aKlRS2NZV6k1aT0CiiiqMgooooAKKKKACsrVNAstRE0jwr9pdcCQk8EDj8K1aKBptao8eu7WW0uJIZlKsjFT+FQ133jyBTpcc/lpvWQLvPXHPH+f61xC2dy8BnWF/KUEl8ccY/xH5iuWcLOyPdw+IVSnzS06EFFFFQd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YsLGfUbpba2UNIwJAJA6VXrqPAlnJLqb3SuypCuGA6NkdD/P8PpVRV3Yxr1PZ03I6nw1Z3Vho0dteBFdGbaFOcAnPJ9ck/pWlNDFOoWaJJFBzh1BGfxqSiupK2h8/KTk3J9Tlte8Jwz2wbTIUjmU5Zc/f/EmotO8L6bf6dbuwmjljyk65wd4yD9OcY9scc111MWNFdnVFDvjcwHLY6ZpcqvctVqijypjbaBLa2igjzsiQIueuAMCpaKKo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K8Q6R/bFgIUZElVtysw6eoz2/wDrVq0UPUcZOLujJ0TRv7M01rOeRLhHO8qU4B4yPcZHHFa1FFC0CTcndhRRRQIKKKKACiiigAooooAKKKKACiiigAooooAKKKKACiiigCve2VtfwiG7iEsYO7aSRz+FS+WnleVsXy8bdmOMemPSn0UAea69oNxa6lctDC/2QNuV9p2gEZxnnvxWFXsrKrqVdQysMEEZBFeU67bC01m6iWMxoJCUB9M8da56kLao9fB4iU3yS7FCiil2nbuwducZ7VkegJ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DkBg0KzVtm5owxKADORx06nGBn2715XXovgtL9NLcXu/y9w8kSZ3Bdo6Z/h6Yx71rS3PPx6vBO50VFFFdB4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5d4ouku9euZImVkBCAryDgY6/5/HrXqNct4h0fTbGwv9QMYe4lOVMh4DE9gMeue/Somro6sLUVOd2rs4SGKSeRY4kZ3Y4CqMk16WnhmwTTmsV8zymcuWyC3IAIBxwOB0rzizvLiwuVuLWTy5VzhsA9Rjoa7vwx4lk1a4lt7zyI5cAxKgI39d3Unpx+tZU2tmduNjUa5o7I4O8EQu5lt1ZYQ5CBjk47Z96hr1C68N6ZdSyyyQYklOSwPIOck8+tZ9x4J0827i3klWUj5S7Aj+VN0mKGPgklJM8/oqa7t3tLqS3k+/GxVvrUNY7HoJqSugooooK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pbe3muphFbxNLIeiqMmur0nwU7OzamSqbcBEYbt3HOeRjrVRi5bGFWvTpfEzkNjfL8p+bpx1rdg8I6pNZicRBHLYETnDY9TnpXfw6dZQBBFaQr5eNp2DIx05q1WypLqedPHzfwqxw+n+CLgXEEl5NF5QIaSMZJP+z/Su4oorRRUdjjqVZ1XebCiiim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TVAzabcBLcXDbOIj0b/AD14544q3RQB5dN4b1eNEkazdvM5CoMkfUDpWx4T8P38Opx31zGYEhJG2QYZsqRwPxFdzRWappO51yxlSUXHQKKKjnnitoHmncRxoMsx6CtDkOM8caSUc6oJQQ7KhTGMccfXpXH1ueKNc/te7VIeLaHIQ/3j/e5AI4xxWHXLNpy0PfwsZxpJTCiiioO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0aq8iq7hFJALEEhR68V3tt4M0trZC08s24bvMRgAw7EdexqowctjnrYiNG3N1MvwFp5lvpb90/dwrsQn++fT6DP/fQrvKrWFjBp1oltbJsjX8yfU+9Wa6Yx5VY8WvV9rNyCiiiqM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EOuw6NbdA9zID5cfb6n2/n/AC4C71zUr23MFxdO8RwCmBg46fX+vHpU3ie++365cOrbo4z5aYbIwOMj6nJrJrmnNt2PbwuHjGCk1qFFFFZ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aug2On3szrqF6tsFK7Q3G8c556Dp+tem20CW1tFBHnZEgRc9cAYFeO16F4I1MXWl/ZJZQZ7ckKpJ3eXxg89cEkcdBitqUlseZjqUrc99Ox0tFFFb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R1bUf7LsjdGF5lU4YL24PP0zgfj+FcPrXiy51OHyIolt4SPnXIcvz6kV3epafBqVm9vOuQeVPPytggH9a8rv7Y2V9NbFgxicqSPasqja2PQwMKc21Jaleiiiuc9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8ERRS68PNCEpGzIHGfmyOnv1Pf+tc/Wz4TuprbX7cQoX80+W6jup6n8MZ/Cqh8SMcQm6Ukux6dRRRXWfO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OzJBIyMisqkgucKDjv7V5HfXLXd7NcPt3SOWO0YFeh+LtT/ALP0hkQ4muMxr7Duenp/OvNawqvoepl8N5sKKKKxPUCiiigAooooAKKKKACiiigAooooAKKKKACiiigAooooAKKKKACiiigAooooAKKKKACiiigAooooAKKKKACiiigAooooAKKKKACiiigAooooAKKKKACiiigAooooAKKKKACiiigAooooAKKKKACiiigAooooAKKKKACiiigAooooAKKKKACiiigAooooAKKKKACiiigAooooAKKKKACiiigAooooAKKKKACiiigAooooAKKKKACiiigAooooAKKKKACiiigAoor0Twnptm2hQTyWsTTSg7mdAc4YgdfaqhHmdjnxFb2Mea1zz/yJv+eT/wDfJrQ07w/qOosnlW7JG3/LRxhcZwa9TorZUkefLMJtaI8813wx/ZOlRTiXzZC+JD0xx0A/A81zdeqeJIXn0C8jiXcxTOM46EE/oK8rrOpFJ6HVgqsqkXzO4UUVq+GbaC8123t7mPzIn3ZUnHRSf6VCV3Y65y5IuXYyqK9HPg7STP5uyXG7Ozf8v06dKwNb8HzWaPcWT+bCvJQ/eUc/n2q3SkjlhjqUnZ6HL1ft9JuLjSp9RXb5MLbTk8k/5I/OqFd54Ij0+WznMCyCcqqXEcjZU9cEDpg89enI+qgk3ZmmJqSpw5omR4f8LDVtON1LO8OXKoNmcgY5HPrkfhWvb+B7WO5SSa5eWNTkx7cA+2c11EcaRIEiRUQdFUYAp9bqCR5M8VUk207DVVUUKihVUYAAwAKdRRVnM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ZlRSzsFVRkknAAoAz9csba8sJXuIhI0MbtHkn5Tj/61eVV1PiPxW935tnYYW2YbWkx8z+uPQGuWrnqSTeh7OCpThFuXUKKKKyO8KKKKACiiigAooooAKKKKACiiigAooooAKKKKACiiigAooooAKKKKACiiigAooooAKKKKACiiigAooooAKKKKACiiprS0nvblLe2jLyOcACgTaSux0dnK1lJeFD5CME3erHt/Wq9en/8ACO2h0IaXk7R8wkxzv/vfr+VcLceHdUiuJI0s5pFViA6oSG9xWkqbWxxUcXCbfM7dvQyqKnezuI2dXhdWQ4YEcg1NNo+o28TSzWU0cajLMy4AqOV9jq9rT/mX3lKiiikaBRRRQAUUUUAFFFFABRRRQAUUUUAFFFFABRRRQAUUUUAFFFFABRRRQAUUUUAFFFFABRRRQAUUUUAFFFFABRRRQAUUUUAFFFFABRRRQAUUUUAFFFFABRRRQAUUUUAFFFFABRRRQAUUUUAFFFFABRRRQAUUUUAFem+Erp7nQYVlDiSAmI7lxkDpj8CB+FeZgkEEHBHevYLSVZrSGWMOEeNWUP8AeAI7+9bUtzzcwfupWJqKKK3PJCud1PwfYXr+ZATauTltgyp69vx/SuiopNJ7lRnKDvF2PMr7wtqlnKFWA3Cno8QyO35da6PQPCr6bd217PIGlVW3IDgISMenPBPp+NdVRUqnFO50TxdWceVsKzPEMV3Po88Vj/rGGD1zt74x3/8Ar1p1i+LNSbTtHcwvsmlOxCGww9SP896p7GEE3JJHnVva+ZdpbzSpb7zjfJnaPr7e9d34dsLHQwqTXsD3d2AUIYYZc8BfXOfx/CvPKnsHmjv7d7ePzJkkVkTGdzA5ArmjJJ7Ht16MqkbOVkewUUUV1Hg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KrlbfQrkecIpJFwg3YLcjIHrxWxXFeN9LvZ7tLuJWmiCEbVX/VgcnP6n/wDVUydloa0YxlUSk7I42ilIIJBGCO1dSfAt4Y0ZLqHcUBZXBG1u4yM5+tcqi3se9UrQp25nucrRXQw+DdWklCyJHEp6uXBA/KqGt6T/AGPdJbtOkzlAzbf4T6f5+tNwaV2THEU5S5Yu7M2iiipNwooooAKKKKACiiigAooooAKKKKACiiigAooooAKKKKACiiigAooooAKKKKACiiigAooooAKKKKACiivQfB2l2g0m3vXtU+0Nu/eHJJAbg4PTp2/rVRjzOxhXrKjHmtc5jRvDV7qjb2UwW/8Az0cdecHHqetd5pGi2mkQhYEzKVAeU/eb/CtGiuiMFE8atiJ1d9uwUUUVZzhVLWLdLrSbqGVtqGMkn0xz+XFXaraheR6fZS3Uys0cYyQgyeuKBq99DyV4JFLfI5Ud9pHFR113ifxTFeW72OngPDIB5krKRnkHAB+neuRrkkknofQUJTnG81YKKKKk3CiiigAooooAKKKKACiiigAooooAKKKKACiiigAooooAKKKKACiiigAooooAKKKKACiiigAooooAKKKKACiiigAooooAKKKKACiiigAooooAKKKKACiiigAooooAKKKKACiiigAooooAKKKKACitLTdB1HU9rW8BETdJX4Xrg8/56V2Fh4M0+BImut88oHzjdhCfp1q4wbOWriqdPTdnnyoznCKWPoBmvY4ZUmhSWM5R1DKcYyD04NMhtLeBi0NvFGxGMogBx+FTVvCHKeXiMR7e2lrBRRRVnKFFFFABRRRQAVS1HSrXUwgu0LhAwUZ6E45+vFXaKATtscB4g8Ky2syNpsUs8b9VC5K/XH+fyrf0Lw1ZWaWt48UhuvKUsshyEcgZ49Qa6CipUEnc3liKkocjYUUUVR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n0yxuVcTWkTb+WO0An8RzVuiigArhfHlhHFcxXoc75vlKn2A6f59a7quD8eX/AJt9HZKvEK7iSOpODx+GKip8J04Tm9srHKUUUVynvhRRRQAUUUUAFFFFABRRRQAUUUUAFFFFABRRRQAUUUUAFFFFABRRRQAUUUUAFFFFABRRRQAUUUqoznCKWPoBmgTdty1puny6nO0FuyecF3KjMBv55A98c/QGvV7aBLa2igjzsiQIueuAMCuO8K+HL63voNRuQIVQsPKbO85UjP6121dNONlqeLjaqnO0XdIKKKK0OIKKKKACvOvGWqveao9qjSLDB8hQtwzAnnHSvRa4Dx1ZRQX8dxGyhphlkB5z649P65rOp8J14NpVlc5eiiiuY90KKKKACiiigAooooAKKKKACiiigAooooAKKKKACiiigAooooAKKKKACiiigAooooAKKKKACiiigAooooAKKKKACiiigAooooAKKKKACiiigAooooAKKKKACiiigAooooAKKKKACiiigAooooAK6fwhoEOo77y7CyW6ExiPJBLYByfbBrmK9E8DQSQ6CWkXAlmZ09xgD+YNaU1eRx4ybhS0Z0EcaRIEiRUQdFUYAp9FFdJ4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p43tLhrZJraNPLz++ZYxvPYZbrj2/wDrV1dFJq6sVCXJJS7HjLKVOGBB9DSV1njLRZRftfWtu7Rum+UqOFI6n245rk65ZR5XY+go1VVgpIKKKKk2CiiigAooooAKKKKACiiigAooooAKKKKACiiigAooooAKKKKACiiigAooooAKUAkgAZJ7UldN4K0k3eofbJ4mMEHKNnAMmRj645P5U4q7sZVaipwcmQeH/DU2qSF7lZYLUDIfHLnOMDP4813enaVZaYm20gVGxgvjLN9T+FXaK6oxUTw62InVeuwUUUVRgFFFFABVe7vrWxj8y7uI4VwSNzYJx6Dv9BVisbxRZW91pE0kxjV4VJR3OAucZ/E9B70mVFJySZhHxvMuqMggjlshIQCikSMvYjJ698Y/KqXjVrmfVPMe3eOCMeWjsuN2Op9xk/yrnVZ4pA6MVdDkMp5BHcEVo6nrl1qtpbw3e1pIWY+YBgsDjGQOOOf0/Hn57ppnsrDqE4ypr1MyiiisztCiiigAooooAKKKKACiiigAooooAKKKKACiiigAooooAKKKKACiiigAooooAKKKKACiiigAooooAKKKKACiiigAooooAKKKKACiiigAooooAKKKKACiiigAooooAKKKKACiiigAooooAKKKKACvZIYkghSKJdscahVHoBwK8r03Rb7UpEEEDeWzbTKwwq9+T9K9Xrekmrnk4+cZOKT2uFFFFbHm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XMP2i1lh3bfMQpnGcZGK8jvLZ7O8mtpCC0TlCR0ODXqeq6ra6Tama5kAYg+WmeXIHQfpz2zXll5cveXk1zIAGlcuQOgyaxq2PTy9STb6ENFFFYHqhRRRQAUUUUAFFFFABRRRQAUUUUAFFFFABRRRQAUUUUAFFFFABRRRQAUUUUAFeqeG7cW3h+yjDbsxB84/vfNj9a850X7EdThXUUZoGYKSGChTnqfb16V6uqqihUUKqjAAGABW1JdTy8wm9IWHUUUVueWFFFFABRRRQAVh+MTEPD83mnBJAQbc5b8uO/PFR+KNdudG8gWyQOXzkSZJH4AjH/6/SuN1XxBfatAkNyUCIxb5ARnPQHnt0FZzmlodmHw05tTW1zKooormPcCiiigAooooAKKKKACiiigAooooAKKKKACiiigAooooAKKKKACiiigAooooAKKKKACiiigAooooAKKKKACiiigAooooAKKKKACiiigAooooAKKKKACiiigAooooAKKKKACiiigAooooAKKKKACuo8I+H01DF/cP+7hlwI8ffIGefbkfrXL13PgvWrY28OlMjpONxU5JV+/4Hrx0498VdO19TkxbmqT5P6R1iqqKFRQqqMAAYAFOoorqP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qrqV9DptjLdTEAIOATjcewH1rzA6verfzXkE7wSTSeYwjYhSc5AI7ge9RKaidNDDSrXt0PVpZY4I2kmkWONerOcAfjXD+IfFGoQatNb2M3kxQnYR5akkjqec1g6pq95q0oe7kyFztRRhV+g/wAao1lKpfRHdQwSg+aevkPmmluJTLPI8sjdXdiSfxNMoorI9AKKKKBhRRRQAUUUUAFFFFABRRRQAUUUUAFFFFABRRRQAUUUUAFFFFABRRRQAUUUUAFdX4a1/UrzX4Y7mV7hJEZCoAUL33YGBnjr6VyldX8P4JDqVzcBf3aQ7CfckEf+gmrhfmObFKPsm2jvKKKK6jwAooooAKKKKAKmoxQPZyyXECTCONmAYc9Ox7dOteSyHMjHbt5Py+ntXstcp4r0Wyg0uW7gtUSQNl3BxgHPv646VnUjzI7MJWVKVmtzg6KKK5j3AooooAKKKKACiiigAooooAKKKKACiiigAooooAKKKKACiiigAooooAKKKKACiiigAooooAKKKKACiiigAooooAKKKKACiiigAooooAKKKKACiiigAooooAKKKKACiiigAooooAKKKKACiiigAqexguLm9hiswxuGb5NpwQRznPbHXNQV2Hw+gheW8maMGaPaFYjlQc5x+VVFXdjGvU9nTcjtV3BQHILY5IGAT9KdRRXWfO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VHWrt7DSLq5iGZET5fYngH9aBpXdjkfG+rme4/s2MDy4WDMwbO446YxxjJ71ylOd2kdnkYs7HLMxySfU02uSUuZ3PoaNJUoKKCiiipNgooooAKKKKACiiigAooooAKKKKACiiigAooooAKKKKACiiigAooooAKKKKACiiigAooooAK9N8JWP2HQYQwIeb96wPv0/QCvMq9jt08u3iQlztQD94ct07nua2pLVs83MJNRjHuSUUUVueSFFFFABRRRQBU1HUbbTLX7RduUTO0YBJY4zgflXmOp6teapIGup2kVM7AQAAPoK6P4gXGZbS22dFL7s+px0/D9a46uerJ3sevgaMVH2j3Ciiisj0QooooAKKKKACiiigAooooAKKKKACiiigAooooAKKKKACiiigAooooAKKKKACiiigAooooAKKKKACiiigAooooAKKKKACiiigAooooAKKKKACiiigAooooAKKKKACiiigAooooAKKKKACiiut8KaBYapYG6uRIzpMVKhsKQAD/WqjHmdjGtVVKPMzAsdHv9Qk2W1uzY6k8AfUnpXpmlWEenWMMCogkVFWRlH3iByc/XNXaK6IwUTxa+IlW3Ciiir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6nZi/06e1Jx5i4HOOeo/DNWqKAPH721azuXhY52kjOMZx7HkfjUFepat4fsdVYSTR7ZsjMi8Egdj+H9PpXAeIbS3sdXltrRt0cYAzkE5xzmuacOXU9rDYr2toPczKKKKzO4KKKKACiiigAooooAKKKKACiiigAooooAKKKKACiiigAooooAKKKKACiiigAooooAKKKmtraa6mjihQs0jBB6ZPvQS2krshr1zS45I9Nt0muRdOEGZhyH9Dnvx379a8+PhPV/O8oW+Tt3Z3DH0z0zXZeGJr9rI21/aeR9nVEjbaRvUDHQ9+P17VvTTT1PMxtSFSKcXsbVFFFbHmBRRRQAUUUUAcX4/uIgba3EQMxG4yEchc8Afjn/ADmuMrpfHUIj1kSbwWljDbccjt/SuarlqfEe7g0lRQUUUVB1hRRRQAUUUUAFFFFABRRRQAUUUUAFFFFABRRRQAUUUUAFFFFABRRRQAUUUUAFFFFABRRRQAUUUUAFFFFABRRRQAUUUUAFFFFABRRRQAUUUUAFFFFABRRRQAUUUUAFFFFABRRRQAUUUUAFdn4E1C0hintJZUjnkkDJuGN/QYBzyc9vfvzjjKcjtG6vGxV1OVZTgg+oqoy5XcxrUlVhys9lornfB+q3mqW9015KkhRxtwAGGR3A7enHrye3RV1J3VzwKkHCTiw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a5r9po6FJGLXLJuSMLn1wT04yPXNeYOxd2Y9WOa7nVvBsl5cSXEV8Wd3zibJ2r6ZySccVVi8CSkSGa7QH+AICc/U/lWM4ykz08NVoUY3vqzj6KnurOe1leOaKRCh53KR9KgrBqx6cZKSugooooKCiiigAooooAKKKKACiiigAooooAKKKKACiiigAooooAKKKKAFAJIAGSe1bFn4X1a6fb9maFQQC0vy4z3960vBejSyXqajcQkW6KTETjluBnHpyefUV3lbQp3V2eZicY4S5aZ57/wAITqX2ny98Xl4/1uePy6/pVmHwJcZbzruLG07dgPJ7Zz2ruaK09nE5HjKz+0YNj4R0y0dJGR53UD/WH5c8c4rahhigUrDEkak5wigDP4VJRVJJbHPKcpO8ncKKKKZIUUUUAFFFFABWJeeK9Jtkl23HnSoSBGin5iPfGMe9bLMqKWdgqqMkk4AFeRahOl1fzzxoI0dyVUdAOwqJy5VodeFoKtJqWyEvLua+upLi4cvI5ySf5VBRRXLue2koqyCiiigoKKKKACiiigAooooAKKKKACiiigAooooAKKKKACiiigAooooAKKKKACiiigAooooAKKKKACiiigAooooAKKKKACiiigAooooAKKKKACiiigAooooAKKKKACiiigAooooAKKKKACiirFtZXN1dJbQxM0r9Fxj8fpRa5Lko6tler2n6RfalzaW7OuSpfooIGcE1Z0/SL2HWrFLizkCtOvDIcMoIJ69sV6ZDDFApWGJI1JzhFAGfwrWFO+5xYjF8llCzuUNA0dNGsPJDB5XO6R8dT6D2FadFFdCVjx5Scndh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K4t4bqIxzxrIh7MOnuPQ15dr6QRazcxW0IhijbYFBJ6cZr1asSLwtpq3NxPLG0zSvvG9j8n45yec8monHmVjpw1ZUZOTPNACSABkntT7eCW6mWGCNpJG6KoyT3r1OLRNNik8xLKLdtCcjIwPY/SrENjaQSGSK2iR853BRkcY49Kj2PmdTzHtE4Kz8GancJvlMdvkAgOck59h0q1/wgl15Yxdw+Zk564x+X1ru6Kv2cTmeMrN7nBjwLe5Gbq3x/wL/CtyDwjYQ6ZJasS8khyZiOQe3Hp7f/Wx0FFNQitiJ4irPSTPPrzwVfxP/orJOpJx820ge+aw9R0650y5MF1GUbGR6Ee1eu1k6/oser2hUBVuF+454x9f8/1qJU10OiljZprn1R5dRXUv4Gv1RmW4gdgMhRkZ9ulQL4N1JbWSaUIHUHEStlj78fy61l7OXY7/AK3RtfmOdoqV7WeORo3hcOhwwx0PpTHjeM4dSv1FTZm6nF7MbRRRSLCiilwcZxx60CEopzRyIMujKPUjFaenaBfXy28wgcW0soQyAZIGeWx6D1ppNkSqQirtmr4U8Ni92X94M2//ACzTP3+oOcHIwQK6y30LS7Zi0VlECRg7vmH5GrsEEVtAkMCCONBhVHQVJXVGKijwa1aVWTbGqqooVFCqowABgAU6iiqMQooooAKKKKACiiigAooooAKKKKAKupf8gy7/AOuL/wDoJryKvZWVXUq6hlYYIIyCKzL/AMO6bfgCSARkd4sL/wDWrOcOY68LiFRbutzy2iu1v/AwZwbC4Cr3EuePxHX9KwY/DOqy+YVtHVY+7jaWHsO/SsXTkj04YulJXvYyKKluLea1mMVxE0Ug6qwwaiqDpTTV0FFFFAwooooAKKKKACiiigAooooAKKKKACiiigAooooAKKKKACiiigAooooAKKKKACiiigAooooAKKKKACiiigAooooAKKKKACiiigAooooAKKKKACiiigAooooAKKKKACiiigC5pFtJd6rbQxA7mkHIUNtGepB4IHXmvVxDEszTCJBKwwXCjcR9fwrzbwjd/ZPEFvl9iTZibjOc9B/31tr02uilsePmDftEvIKKKK1P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oVVLEKAWOSQOp6f0qK4s7a6z58EchI27mUZA9j1FT0UAcbqHgcPJusbhVU9Vl7fl/9aufHh7UX1CWzigLtEcF+i98HJ9cV6lRUOnFnVDGVYK17nL6d4KsoFVr12uZOpUHan09T+f4Vu/2ZYfL/ocA29AIwB0xVuiqSS2MJ1J1HeTuRTW8Fxjz4Y5dvTeoOPzp6qqKFRQqqMAAYAFOopkBRRRQAUUUUAFFFFABRRRQAUUUUAFFFFABRRRQAUUUUAFFFFAHC+PbER3cN4oH71drdSSR39uCK5KvW9U06HVLJrafIB5UjsfWvPtb8N3WksGH76BjhXXr9CPX/PasKkHe6PVweJio+zkzFooorE9MKKKKACiiigAooooAKKKKACiiigAooooAKKKKACiiigAooooAKKKKACiiigAooooAKKKKACiiigAooooAKKKKACiiigAooooAKKKKACiiigAooooAKKKKACiiigAooooA6vwPpbS3hv5oVaBFKxsSOHyOcfTNd5WJ4Ptlt/D8BUgmYmRsMCM9O3sBx2rbrrgrI+exM3Oo2woooq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rKrqVdQysMEEZBFOqK5nS1t5J5ThEGT7+31oA8o1O1ns7+WG5TZIDnGQeD06VUra8Sa2dYlizZi38sHBJyzfjgce1YtckrX0PoqDk6a5lZhRRRUmwUUUUAFFFFABRRRQAUUUUAFFFFABRRRQAUUUUAFFFFABRRRQAUUUUAFFFFABRRRQAUUUUAFFFFABRRRQAUUUUAFFFFABRRRQAUUUUAFFFFABRRRQAUUUUAFdJ4X8NR6tA11cyssKuUCLwW465/EfrWNpcNtcalBFezeTbs2Hf0/wyeM9q9Us5bSWD/QnheFTj9yQVB644+v61rTinqzgxtaUFyx69R1raw2dutvbRiOJM7VHbJz/AFqaiiug8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6jfQ6dZSXM7AKg4BONx7CrVcR4+u3aWC1SVDGo3Oqv8AMG9xn0xjjvUydlc1o0/aTUTntX1a41i6E9wEXaNqqgwAKoUUVyN31Z9DGKguWOwUUUUFBRRRQAUUUUAFFFFABRRRQAUUUUAFFFFABRRRQAUUUUAFFFFABRRRQAUUUUAFFFFABRRRQAUUUUAFFFFABRRRQAUUUUAFFFFABRRRQAUUUUAFFFFABRRRQAVatNRvbLAtbqaJQ2/arkKT7joeneqtPiieaVYokLu5wqqMkmhEySa12Ow0vxu8l0I9Tihjhb/lrGG+Tg9RznJwO1dhDMlxBHNE26ORQ6nGMgjIrx8xOGZSpygyR6V3ngZ2+xzxCaRo02FY3XGwkEsQfQn37E4Ga3pybdmeVi6FOMeeB1FFFFbH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iZHWQxMJTGSrKjAkMP4fY/WvIruWSe7mmmOZHcs31zXUeOJ5rXU4/s8rw+dD+98tiu/BI+bHXj1rka56srux6+BpcsfadwooorI9EKKKKACiiigAooooAKKKKACiiigAooooAKKKKACiiigAooooAKKKKACiiigAooooAKKKKACiiigAooooAKKKKACiiigAooooAKKKKACiiigAooooAKKKKACiiigAq5pFxLa6rbTQSRxSBwA8n3QDwc+2Cc1Tq/pi6WZF/tKS5UFsERICuPUnOevoD0prczqP3Xpc9Hn0Swmjul8nY11/rXU/Mec9T0q+qqihUUKqjAAGABUGnQRWthDDbytLCq/I7PuyvUc+np7VZrsPnG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8d6b5sEV+HC+UNjBmAz3GPfrXC169fWUN/AIbgEx7gxHHOO3/6ua8/8X2Fnp+ppHZgIpjBZAc7T/P35rGrH7R6eBr/8umYNFFFYHqhRRRQAUUUUAFFFFABRRRQAUUUUAFFFFABRRRQAUUUUAFFFFABRRRQAUUUUAFFFFABRRRQAUUUUAFFFFABRRRQAUUUUAFFFFABRRRQAUUUUAFFFFABRRRQAUUUUAFdP4Y0b7b59tfW0qQyokySjg4GcDp0Oc/8AAa5ivSfCGqjUdKELKqy2oWMhehXHyn9CPw960ppN6nFjZSjT9024YkghSKJdscahVHoBwKfRRXSe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B49hVNVikVcF4gXPqckD9BXf1x3jPXBGX0uO3Vm+VmkfnHf5R/X6jFRO3LqdOF5vapxVziaKKK5T3wooooAKKKKACiiigAooooAKKKKACiiigAooooAKKKKACiiigAooooAKKKKACiiigAooooAKKKKACiiigAooooAKKKKACiiigAooooAKKKKACiiigAooooAKKKKACu18CHTgsh3BdQOU2s/LL1yo/Dnr93PGa4qtrwf8A8jNZ/wDA/wD0BqqDtI58TDmpM9NooorrPn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sixRPJIcIgLMfQCvJ9Xuxfarc3Klisjkru647fpXoXiS31O5sHj0+VFQqfMUA729gfT9f5Vx2i+GbnULl0ukmtolVsSFOCwIGP5/lWVRN6I9DByhTTqSZhUVo6pol7pc4jmiLBs7XUZDYrPdWRtrDB9Kwaa3PUhUjNXixKKeIZSARG5B77TXS6b4OmurS0upZgFmYM0Y7RkZzn19sdxTUW9ialenTV5M56SzuIoEnkhdInztYjAOOtWzoGpmKKVLSSRJUEilBu4PSvUZoYp1CzRJIoOcOoIz+NOVVRQqKFVRgADAArb2SPNeYT6JHkp0y9Fsbk2sggGcyY+XrjrVSvXtRs01CxmtZGKrIMZHbvXlN9aS2N3JbzIUdD0NZzhy7HXhcS6zaluV6KKKzO0KKKKACiiigAooooAKKKKACiiigAooooAKKKKACiiigAooooAKKKKACiiigAooooAKKKKACiiigAooooAKKKKACiiigAooooAKKKKACrek3AtNWtLhpDGkcql2GeFzz09s1UooJaurM9PufFGj2z7GvFkbI/1QLjnvkccdetZ9143sI7VJLaKSaVjzE3yFR7nkflmuAorV1ZHFHAUlvdnscMyXEEc0Tbo5FDqcYyCMipK53wZqi32mfZvJEb2gVCV+6wOcH68HP59+OirdO6ueTUg6c3FhRRRT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oz6Pp1xcLPNaRtIpyDjvnOSOhq9RQCdhnlp5XlbF8vG3ZjjHpj0pVVUUKihVUYAAwAKdRQAUUUUAFct4m8MSajM97aPunIUGNjgHHHX/Pf6V1NFJpNWZcJyhLmiePXVrPZymK4jaNx2YYqGvYLqztryPZdQRyrgj51zjPp6VzF14FgYu1tdPHx8quuefc//AFqxlSfQ9Olj4tWmjhqK0NU0W90oI13GFWQkKQwOcfSqABJAAyT2rJprRnfGcZrmi9BKKfNFJBI0cqMjqcFWGCKZSKTT1QUUUUDCiiigAooooAKKKKACiiigAooooAKKKKACiiigAooooAKKKKACiiigAooooAKKKKACiiigAooooAKKKKACiiigAooooAKKKKALulancaXdpPBI4UMDJGGwJAOx/An6Zr1hHWRFeNgyMMqynII9RXjVd34E1Oa5t5rKeUN5AUxAn5tvOR7gcfTP0rWlLWx52Oo3j7RdDrKKKK6D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2m2eohBeQCUJnaCSMZ+lNtdI0+zAFvZxLhtwO3JB+p+lXaKB3drHK+MdCW5gk1GAHzowC6jJ3Adx9B/n14KvZWVXUq6hlYYIIyCK818VaT/AGZqTNFGy20pyhJzz3H51jVj1R6WBr2/dy+RiUUUVgeqFFFFABRRRQAUUUUAFFFFABRRRQAUUUUAFFFFABRRRQAUUUUAFFFFABRRRQAUUUUAFFFFABRRRQAUUUUAFFFFABRRRQAUUUUAFX9F1OTStRjuEYhCQsoCglkyCQM/SqFFCdiZRUlZnqHh/XU1uCZxF5MkTAMm7dwRwc4HofyrXrm/A9klvo32oOxe6JJB6LtJAxXSV1xu1qfPV1GNRqOwUUUVRk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WT4mtBdaHdBYlklRMoSBleQTgnpwK1qayq6lXUMrDBBGQRQNOzujxqipLj/j4k/3j/OmKpY4UEn0FcR9KndXEooooKCiiigAooooAKKKKACiiigAooooAKKKKACiiigAooooAKKKKACiiigAooooAKKKKACiiigAooooAKKKKACiiigAooooAKKKKAPQ/D+vabHp9jYvcxi5KrHsjjbGT0GcYzyMn1zV7V/ENhpO5JpN9wFyIUGSfqeg/GvLqK19q7HA8BByvc9F0XxbbalM8U8YtHAym5ywYAEsScADAHeuirxkHBBxn2r1LQ9ct9agd4UeOSPHmI3bI7HuOD+XSrpzvozlxeGVP3oLQ1KKKK1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Wu/BUNzeS3H2soHcsI1j4A9OtHhjw2bC4uZ7tVfOYowRnK/xHBHfoPbPrXU0VPKr3Nfb1OXkvoeceMtPhsdVDQKqJMu/YowAc/wD1jXP10/j3zP7Wh37dvlfJjrjPf8c1zIBJAAyT2rnqfEezhG3RTYlFOWN3YqqksOoxTag6bphRRSqjOcIpY+gGaAbtuJRU09pcWyo08LxiQBl3DGQehqGi1hKSkrphRRRQUFFFFABRRRQAUUUUAFFFFABRRRQAUUUUAFFFFABRRRQAUUUUAFFFFABRRRQAUUUUAFFFFABRRRQAUUUUAKASQAMk9q9A8FaQLOx+3TIRcTjAzxtTtx74z+VZHgbS1ubuS/lU7bcgR8cFiDn8uPzFd7W9OH2jycbiLv2S+YUUUVse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RvtIsNQlWS7t1ldRtBJPA/OplsLNGDJaQKynIIjAINWKKB3ZTttLsrS6e5t7dY5nBDMM9Cc4x+Arm7zwQs2otJBciK1fkqQSyn0HqK7Cik4p7lwqzg7xZyeoeCrMW5e1lmVo0Y7MBi/cD/Oat+FNAbSYZJ7pQLuTK8NnanHH4kZ/Kuhopcqvcp16jjyt6Fa/sYNRtHtrlN8bfmD6j3ryi8tntLqSCQYZGIr2CsnXNCt9WtmGFjn6rIB1Pof88Upw5kaYbEexlrszy6ir+qaPeaXKUuIztzgOPut9P0/OqFczTW57cJxmrxdwooopFhRRRQAUUUUAFFFFABRRRQAUUUUAFFFFABRRRQAUUUUAFFFFABRRRQAUUUUAFFFFABRRRQAUUUUAeg+Asf2HLjOftDZz/urXTV43DNLbyiWCR4pF6OjEEfiK6LTfGd9aQ+Xcqt0BjazHDduCe/GeeuT3reFRJWZ5WIwc5Sc463PQqKxrLxRpl6+1ZvKwpYtMQgGDjHJ6nOf84rZrVO550oyjo0F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2cF9bNBcJuRvzB9RXmuvaLNo91tb5oXPyP2P+f8+p9SrI8Rz6bDp7DUSoLqyxfLubOOw/L0HTPWonFNanRhqs6c/d1v0PL6KU4ycdKSuU98KKKKBhRRRQAUUUUAFFFFABRRRQAUUUUAFFFFABRRRQAUUUUAFFFFABRRRQAUUUUAFFFFABRRRQAUUUUAanhq2gu9ct4bmMyRNuyoBOflOM498V6hDEkEKRRLtjjUKo9AOBXnvgadYdf2MCTNEyLjseG5/BTXotdFLY8XHt+1t5BRRRWpw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28gsbV7i4kCIgJ5IBPHQep9q8p1K9fUL+a6kyDIxIUtnaOwz7V1/j+6kW3trUIPLkbeXweo4x0x39c/Tvw9c9WWtj18BSSj7R7sKKs6bZtf6jBaqSPNcKSBnA7n8Bmrut6Dc6TOwKPJb/wygcHr+R4rPlbVzsdWEZqDepk0UUUjUKKKKACiiigAooooAKKKKACiiigAooooAKKKKACiiigAooooAKKKKACiiigAooooAKKKKACruk6bNq18trAQCQWLHooHc/oPxqlXX+CdFd5Y9WkcosbMsaY+/wQTn05/Q1UFdmGIqezpuV9SSy8FzwanBLJcqYYijkrkEkckD05HX0NdpRRXUopbHhVKs6jvJ3Ciiim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54z0sXum/aY1zNb88DJK9x0/wA81wVrZ3N45S2geVgM4QZ44/xH5165PEs8EkLkhZFKkjrgjFQ2On22n28cNtEFVAQDjk5xkk++B+VZypqTudlHFypQcUrnH+EdDu4dXF1dxSQCFSVDoRvJBHXpxmu0ubaG7t3guE3xP95c4zU1FVGKirIwq1ZVZc0jBvfCWl3FuUghFvJnIdcn9Ca5TVvCt5ptv5+5ZY84OzJ2/XgV6TTJY1lieOQZRwVYeoNDgmVTxNSm9GeN0V1/iHwnDZ2T3dlI37vBZH5JyccY/DjFchXNKLjue3RrRrK8QoooqTYKKKKACiiigAooooAKKKKACiiigAooooAKKKKACiiigAooooAKKKKACiipbe3muphFbxNLIeiqMmgTaSuyKvTvCJ3eGrMn0cf+PtWRofgxY8T6rh25HkA8exJH+eldbHGkSBIkVEHRVGAK6KcGtWeRjMRCouWPTqPooorU88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LGssTxyDKOCrD1Brh/F+gW2nwJeWmIoywQx+/t+R/z07usXxZYG+0WTYAZIf3g6ZIHUZ7ev4VMldG1Co4VE7nmVFFFch9EFFFFABRRRQAUUUUAFFFFABRRRQAUUUUAFFFFABRRRQAUUUUAFFFFABW34QvVstdQyvHHFKjI7yHAUYyOfqorEopp2dyJwU4uL6np2o+J9MsFQ+cLneSMW7K5X681s143A6xzo7orqGBKtnB+uOa9gt0ijt4kgx5KoAm05G3HGPwrohJyPFxVCNGyRJRRRWh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WVXUq6hlYYIIyCKdRQB5FqNnPZXckU0RjIbpjgVVr1rVntYLGW6u4I5lgUsAyg8+g44ycV5RPKZ53lbALsTgDAFc1SKie3hK8qqs1t1GUUUVmdoUUUUAFFFFABRRRQAUUUUAFFFFABRRRQAUUUUAFFdD4Q0aDVbqd7r5oYQuUBxuJPH4fKfzrqdY8MWl/axR26pbNDnbtUfNx0J69hzWkabaucdXGRpz5GjzWirF9ZT2Fy0FwhV1OOar1m1Y6oyUldbBT4YpJ5FjiRndjgKoyTTQpOMAnJwPeuv8AANnOt3c3Tx7YwnlgsCCSSDx+XP1FVGPM7GVeqqUHLqWfCvhvyN1xqdmPMwDHvYMMEc5XsR7+vtXXUUV1JJKyPBqVJVJc0gooop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ni7T9Uv7fbZybrcDLwrwXIyc+46ceuOK88IIJBGCO1ezVy3izQrJrO61NVZLhVBOwgKxzjJH41lUhfVHfhMT7P3JbHA0UUVznshRRRQAUUUUAFFFFABVvTtMvNTlMdnCZCv3j0C9ep7dDTLCzlv7yK1gGXkYDOOg7k+wr07RtHg0a3aKB2bfguWxyQOv8A9atIQ5jjxWJ9krLcpW3hHSreeOUJJIUO4LIwIJ9+Oag1Pwda3t2Z4pjbhuqKmRn866WiujlWx46q1E+a7ueZX/hfUrQSSi3ZoVPB3Atj1IHSsZlKnDAg+hr2ase48NaZc3v2qWEliSWXd8rE9z3/AFrKVJdDtpY+S0mrnnFlZXGoXAgtYmkkPOB2GcZPtzUc8ElvM0UqlXU4IIr1XT9JstNybSBUdgAz92x/ntSXmjaffzebdWqSSYxkkj+VHstCv7QfNtoc38PFIF+SCAfLwfX71dnUcEEVtAkMCCONBhVHQVJWkVyqxw1qntZufcq3um2d+ALu3SXHc8H6ZHase+8HadcupgzbAAghOcnHB5/zx2roqKbSe5EZyj8LsZ9jo1jZQ26rbxtJCu0SFeSeCT9cjPtWhRRTE23qwoooo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zfi3V7OGzm02VpPOlQEbFDbecjPIx0/Wty+imns5YrabyZWXCv6f59a8t1SzvbW7f7cr+YzEl3/i96icmlodWFpRqT95lKiiiuU94KKUAkgAZJ7Vqad4d1LUdrRQFIif8AWSfKOuPx79KaTexE6kYK8nYteGvDh1gPPNJ5dtG235fvMeCR7cHr71qf8IKXu5CbpY7fnYFBZvbOcV0Hh7Sjo+mC2Zw8jOXcjpk8cfgBWpXRGCtqjxquKm5twloeY6r4Zv8ATFDsBNHjJePOB9f0/OsmWJ4ZWilQo6HDKwwQa9krkPHtiptYb1FQMH2Oe7ZHH8v5VM6aSujfD42cpKE+pl+BbpIdbMLR5aeMqr91I+b16ED9BXodcD4E01pr979wRHbgqh9WIx+gP6iu+qqfwmGNadXQKKKK0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G8Vxo2gXTsil0X5WI5XJGcVs0ySNJUKSoroeqsMg0McXZpnlmgaaNV1aK2fcIuWkK9lA/xwPxrtpfB2kyBAElTauPlf73ueOta1nptnYbvstukZY5LDkn8Tz2q1URgktTprYqVSV46FC00bTrJi1vZxIxIOSMkEdMZ6Vfooqzmbb3CiiigQVDc20F3CYriJZYz2YZ9qmooArWNjBp9t5FsmyMMWx9Tn/634VZoooBu+r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2Q==">
            <a:extLst>
              <a:ext uri="{FF2B5EF4-FFF2-40B4-BE49-F238E27FC236}">
                <a16:creationId xmlns:a16="http://schemas.microsoft.com/office/drawing/2014/main" id="{EF59DEBC-FF5C-4B4B-9D87-83E027F8D496}"/>
              </a:ext>
            </a:extLst>
          </p:cNvPr>
          <p:cNvSpPr>
            <a:spLocks noChangeAspect="1" noChangeArrowheads="1"/>
          </p:cNvSpPr>
          <p:nvPr/>
        </p:nvSpPr>
        <p:spPr bwMode="auto">
          <a:xfrm>
            <a:off x="3947746" y="3276600"/>
            <a:ext cx="2300654" cy="23006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TextBox 3">
            <a:extLst>
              <a:ext uri="{FF2B5EF4-FFF2-40B4-BE49-F238E27FC236}">
                <a16:creationId xmlns:a16="http://schemas.microsoft.com/office/drawing/2014/main" id="{6BA156DE-15CB-48BC-A313-AB719913FFA3}"/>
              </a:ext>
            </a:extLst>
          </p:cNvPr>
          <p:cNvSpPr txBox="1"/>
          <p:nvPr/>
        </p:nvSpPr>
        <p:spPr>
          <a:xfrm>
            <a:off x="1633548" y="1483926"/>
            <a:ext cx="10602582" cy="4154984"/>
          </a:xfrm>
          <a:prstGeom prst="rect">
            <a:avLst/>
          </a:prstGeom>
          <a:noFill/>
        </p:spPr>
        <p:txBody>
          <a:bodyPr wrap="none" rtlCol="0">
            <a:spAutoFit/>
          </a:bodyPr>
          <a:lstStyle/>
          <a:p>
            <a:pPr marL="285750" indent="-285750">
              <a:buFont typeface="Wingdings" panose="05000000000000000000" pitchFamily="2" charset="2"/>
              <a:buChar char="q"/>
            </a:pPr>
            <a:r>
              <a:rPr lang="en-US" sz="2400" b="1" dirty="0">
                <a:latin typeface="Cambria" panose="02040503050406030204" pitchFamily="18" charset="0"/>
                <a:ea typeface="Cambria" panose="02040503050406030204" pitchFamily="18" charset="0"/>
              </a:rPr>
              <a:t>Updating and correcting the cadastral plan</a:t>
            </a:r>
          </a:p>
          <a:p>
            <a:pPr marL="285750" indent="-285750">
              <a:buFont typeface="Wingdings" panose="05000000000000000000" pitchFamily="2" charset="2"/>
              <a:buChar char="q"/>
            </a:pPr>
            <a:r>
              <a:rPr lang="en-US" sz="2400" dirty="0">
                <a:latin typeface="Cambria" panose="02040503050406030204" pitchFamily="18" charset="0"/>
                <a:ea typeface="Cambria" panose="02040503050406030204" pitchFamily="18" charset="0"/>
              </a:rPr>
              <a:t>Measuring plots of land and buildings</a:t>
            </a:r>
          </a:p>
          <a:p>
            <a:pPr marL="285750" indent="-285750">
              <a:buFont typeface="Wingdings" panose="05000000000000000000" pitchFamily="2" charset="2"/>
              <a:buChar char="q"/>
            </a:pPr>
            <a:r>
              <a:rPr lang="en-US" sz="2400" dirty="0">
                <a:latin typeface="Cambria" panose="02040503050406030204" pitchFamily="18" charset="0"/>
                <a:ea typeface="Cambria" panose="02040503050406030204" pitchFamily="18" charset="0"/>
              </a:rPr>
              <a:t>Measuring the administrative borders </a:t>
            </a:r>
          </a:p>
          <a:p>
            <a:pPr marL="285750" indent="-285750">
              <a:buFont typeface="Wingdings" panose="05000000000000000000" pitchFamily="2" charset="2"/>
              <a:buChar char="q"/>
            </a:pPr>
            <a:r>
              <a:rPr lang="en-US" sz="2400" dirty="0">
                <a:latin typeface="Cambria" panose="02040503050406030204" pitchFamily="18" charset="0"/>
                <a:ea typeface="Cambria" panose="02040503050406030204" pitchFamily="18" charset="0"/>
              </a:rPr>
              <a:t>Developing the geographic information system</a:t>
            </a:r>
          </a:p>
          <a:p>
            <a:pPr marL="285750" indent="-285750">
              <a:buFont typeface="Wingdings" panose="05000000000000000000" pitchFamily="2" charset="2"/>
              <a:buChar char="q"/>
            </a:pPr>
            <a:r>
              <a:rPr lang="en-US" sz="2400" dirty="0">
                <a:latin typeface="Cambria" panose="02040503050406030204" pitchFamily="18" charset="0"/>
                <a:ea typeface="Cambria" panose="02040503050406030204" pitchFamily="18" charset="0"/>
              </a:rPr>
              <a:t>Updating the cadastral plan on the basis of the surveyors' plans</a:t>
            </a:r>
          </a:p>
          <a:p>
            <a:pPr marL="285750" indent="-285750">
              <a:buFont typeface="Wingdings" panose="05000000000000000000" pitchFamily="2" charset="2"/>
              <a:buChar char="q"/>
            </a:pPr>
            <a:r>
              <a:rPr lang="en-US" sz="2400" b="1" dirty="0">
                <a:latin typeface="Cambria" panose="02040503050406030204" pitchFamily="18" charset="0"/>
                <a:ea typeface="Cambria" panose="02040503050406030204" pitchFamily="18" charset="0"/>
              </a:rPr>
              <a:t>Determining the tax base such as the cadastral income in </a:t>
            </a:r>
            <a:r>
              <a:rPr lang="en-US" sz="2400" b="1" dirty="0" err="1">
                <a:latin typeface="Cambria" panose="02040503050406030204" pitchFamily="18" charset="0"/>
                <a:ea typeface="Cambria" panose="02040503050406030204" pitchFamily="18" charset="0"/>
              </a:rPr>
              <a:t>favour</a:t>
            </a:r>
            <a:endParaRPr lang="en-US" sz="2400" b="1"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 of the tax authorities</a:t>
            </a:r>
          </a:p>
          <a:p>
            <a:pPr marL="342900" indent="-342900">
              <a:buFont typeface="Wingdings" panose="05000000000000000000" pitchFamily="2" charset="2"/>
              <a:buChar char="q"/>
            </a:pPr>
            <a:r>
              <a:rPr lang="en-US" sz="2400" dirty="0">
                <a:latin typeface="Cambria" panose="02040503050406030204" pitchFamily="18" charset="0"/>
                <a:ea typeface="Cambria" panose="02040503050406030204" pitchFamily="18" charset="0"/>
              </a:rPr>
              <a:t>Determining the capital or market value of real estate by order</a:t>
            </a:r>
          </a:p>
          <a:p>
            <a:r>
              <a:rPr lang="en-US" sz="2400" dirty="0">
                <a:latin typeface="Cambria" panose="02040503050406030204" pitchFamily="18" charset="0"/>
                <a:ea typeface="Cambria" panose="02040503050406030204" pitchFamily="18" charset="0"/>
              </a:rPr>
              <a:t> of legal authorities or sister administrations</a:t>
            </a:r>
          </a:p>
          <a:p>
            <a:pPr marL="285750" indent="-285750">
              <a:buFont typeface="Wingdings" panose="05000000000000000000" pitchFamily="2" charset="2"/>
              <a:buChar char="q"/>
            </a:pPr>
            <a:r>
              <a:rPr lang="en-US" sz="2400" dirty="0">
                <a:latin typeface="Cambria" panose="02040503050406030204" pitchFamily="18" charset="0"/>
                <a:ea typeface="Cambria" panose="02040503050406030204" pitchFamily="18" charset="0"/>
              </a:rPr>
              <a:t>Verification of the declared value as regards the registration and estate duties</a:t>
            </a:r>
          </a:p>
          <a:p>
            <a:pPr marL="285750" indent="-285750">
              <a:buFont typeface="Wingdings" panose="05000000000000000000" pitchFamily="2" charset="2"/>
              <a:buChar char="q"/>
            </a:pPr>
            <a:r>
              <a:rPr lang="en-US" sz="2400" dirty="0">
                <a:latin typeface="Cambria" panose="02040503050406030204" pitchFamily="18" charset="0"/>
                <a:ea typeface="Cambria" panose="02040503050406030204" pitchFamily="18" charset="0"/>
              </a:rPr>
              <a:t>Verification of the construction value as regards the VAT</a:t>
            </a:r>
            <a:endParaRPr lang="nl-BE"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663610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C0B5E-3A47-4CCE-983D-77CD2EA4B108}"/>
              </a:ext>
            </a:extLst>
          </p:cNvPr>
          <p:cNvSpPr>
            <a:spLocks noGrp="1"/>
          </p:cNvSpPr>
          <p:nvPr>
            <p:ph type="title"/>
          </p:nvPr>
        </p:nvSpPr>
        <p:spPr>
          <a:xfrm>
            <a:off x="1668634" y="602898"/>
            <a:ext cx="7109607" cy="589098"/>
          </a:xfrm>
        </p:spPr>
        <p:txBody>
          <a:bodyPr>
            <a:noAutofit/>
          </a:bodyPr>
          <a:lstStyle/>
          <a:p>
            <a:pPr algn="l"/>
            <a:r>
              <a:rPr lang="en-GB" sz="2400" b="1" dirty="0"/>
              <a:t>Property tax and cadastral income</a:t>
            </a:r>
          </a:p>
        </p:txBody>
      </p:sp>
      <p:pic>
        <p:nvPicPr>
          <p:cNvPr id="3" name="Afbeelding 2">
            <a:extLst>
              <a:ext uri="{FF2B5EF4-FFF2-40B4-BE49-F238E27FC236}">
                <a16:creationId xmlns:a16="http://schemas.microsoft.com/office/drawing/2014/main" id="{789E9CD8-A9EE-4860-A8BC-9A653EE82AE1}"/>
              </a:ext>
            </a:extLst>
          </p:cNvPr>
          <p:cNvPicPr>
            <a:picLocks noChangeAspect="1"/>
          </p:cNvPicPr>
          <p:nvPr/>
        </p:nvPicPr>
        <p:blipFill>
          <a:blip r:embed="rId3"/>
          <a:stretch>
            <a:fillRect/>
          </a:stretch>
        </p:blipFill>
        <p:spPr>
          <a:xfrm>
            <a:off x="6442750" y="1191996"/>
            <a:ext cx="5499786" cy="2809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kstvak 4">
            <a:extLst>
              <a:ext uri="{FF2B5EF4-FFF2-40B4-BE49-F238E27FC236}">
                <a16:creationId xmlns:a16="http://schemas.microsoft.com/office/drawing/2014/main" id="{BF47523C-E31E-4B7D-9348-23FC8001BD5B}"/>
              </a:ext>
            </a:extLst>
          </p:cNvPr>
          <p:cNvSpPr txBox="1"/>
          <p:nvPr/>
        </p:nvSpPr>
        <p:spPr>
          <a:xfrm>
            <a:off x="1340789" y="1441522"/>
            <a:ext cx="8644802" cy="5262979"/>
          </a:xfrm>
          <a:prstGeom prst="rect">
            <a:avLst/>
          </a:prstGeom>
          <a:noFill/>
        </p:spPr>
        <p:txBody>
          <a:bodyPr wrap="none" rtlCol="0">
            <a:spAutoFit/>
          </a:bodyPr>
          <a:lstStyle/>
          <a:p>
            <a:pPr marL="285750" indent="-285750">
              <a:buFont typeface="Wingdings" panose="05000000000000000000" pitchFamily="2" charset="2"/>
              <a:buChar char="q"/>
            </a:pPr>
            <a:r>
              <a:rPr lang="en-GB" sz="2000" b="1" dirty="0">
                <a:latin typeface="Cambria" panose="02040503050406030204" pitchFamily="18" charset="0"/>
                <a:ea typeface="Cambria" panose="02040503050406030204" pitchFamily="18" charset="0"/>
              </a:rPr>
              <a:t>Property tax</a:t>
            </a:r>
            <a:r>
              <a:rPr lang="en-GB" sz="2000" dirty="0">
                <a:latin typeface="Cambria" panose="02040503050406030204" pitchFamily="18" charset="0"/>
                <a:ea typeface="Cambria" panose="02040503050406030204" pitchFamily="18" charset="0"/>
              </a:rPr>
              <a:t>: recurrent tax on real estate</a:t>
            </a:r>
          </a:p>
          <a:p>
            <a:endParaRPr lang="en-GB" sz="20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q"/>
            </a:pPr>
            <a:r>
              <a:rPr lang="en-GB" sz="2000" b="1" dirty="0">
                <a:latin typeface="Cambria" panose="02040503050406030204" pitchFamily="18" charset="0"/>
                <a:ea typeface="Cambria" panose="02040503050406030204" pitchFamily="18" charset="0"/>
              </a:rPr>
              <a:t>Cadastral Income</a:t>
            </a:r>
            <a:r>
              <a:rPr lang="en-GB" sz="2000" dirty="0">
                <a:latin typeface="Cambria" panose="02040503050406030204" pitchFamily="18" charset="0"/>
                <a:ea typeface="Cambria" panose="02040503050406030204" pitchFamily="18" charset="0"/>
              </a:rPr>
              <a:t>: tax base</a:t>
            </a:r>
          </a:p>
          <a:p>
            <a:pPr marL="800100" lvl="1" indent="-342900">
              <a:buFont typeface="Wingdings" panose="05000000000000000000" pitchFamily="2" charset="2"/>
              <a:buChar char="§"/>
            </a:pPr>
            <a:r>
              <a:rPr lang="en-US" sz="2000" dirty="0">
                <a:ea typeface="Cambria" panose="02040503050406030204" pitchFamily="18" charset="0"/>
              </a:rPr>
              <a:t>the average annual (fictitious) </a:t>
            </a:r>
          </a:p>
          <a:p>
            <a:pPr lvl="1"/>
            <a:r>
              <a:rPr lang="en-US" sz="2000" dirty="0">
                <a:ea typeface="Cambria" panose="02040503050406030204" pitchFamily="18" charset="0"/>
              </a:rPr>
              <a:t>rental value of the immovable property</a:t>
            </a:r>
          </a:p>
          <a:p>
            <a:pPr marL="742950" lvl="1" indent="-285750">
              <a:buFont typeface="Wingdings" panose="05000000000000000000" pitchFamily="2" charset="2"/>
              <a:buChar char="§"/>
            </a:pPr>
            <a:r>
              <a:rPr lang="en-US" sz="2000" dirty="0">
                <a:ea typeface="Cambria" panose="02040503050406030204" pitchFamily="18" charset="0"/>
              </a:rPr>
              <a:t>net of expenses </a:t>
            </a:r>
          </a:p>
          <a:p>
            <a:pPr marL="742950" lvl="1" indent="-285750">
              <a:buFont typeface="Wingdings" panose="05000000000000000000" pitchFamily="2" charset="2"/>
              <a:buChar char="§"/>
            </a:pPr>
            <a:r>
              <a:rPr lang="en-US" sz="2000" dirty="0">
                <a:ea typeface="Cambria" panose="02040503050406030204" pitchFamily="18" charset="0"/>
              </a:rPr>
              <a:t>date of reference: 1/1/1975</a:t>
            </a:r>
          </a:p>
          <a:p>
            <a:pPr marL="742950" lvl="1" indent="-285750">
              <a:buFont typeface="Wingdings" panose="05000000000000000000" pitchFamily="2" charset="2"/>
              <a:buChar char="§"/>
            </a:pPr>
            <a:r>
              <a:rPr lang="en-US" sz="2000" dirty="0">
                <a:ea typeface="Cambria" panose="02040503050406030204" pitchFamily="18" charset="0"/>
              </a:rPr>
              <a:t>indexed since 1991</a:t>
            </a:r>
          </a:p>
          <a:p>
            <a:pPr marL="742950" lvl="1" indent="-285750">
              <a:buFont typeface="Wingdings" panose="05000000000000000000" pitchFamily="2" charset="2"/>
              <a:buChar char="§"/>
            </a:pPr>
            <a:r>
              <a:rPr lang="en-US" sz="2000" dirty="0">
                <a:ea typeface="Cambria" panose="02040503050406030204" pitchFamily="18" charset="0"/>
              </a:rPr>
              <a:t>modified building = modified cadastral income</a:t>
            </a:r>
          </a:p>
          <a:p>
            <a:pPr lvl="1"/>
            <a:endParaRPr lang="en-US" sz="2000" dirty="0">
              <a:ea typeface="Cambria" panose="02040503050406030204" pitchFamily="18" charset="0"/>
            </a:endParaRPr>
          </a:p>
          <a:p>
            <a:pPr marL="285750" indent="-285750">
              <a:buFont typeface="Wingdings" panose="05000000000000000000" pitchFamily="2" charset="2"/>
              <a:buChar char="q"/>
            </a:pPr>
            <a:endParaRPr lang="en-GB" sz="20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q"/>
            </a:pPr>
            <a:r>
              <a:rPr lang="en-GB" sz="2000" dirty="0">
                <a:latin typeface="Cambria" panose="02040503050406030204" pitchFamily="18" charset="0"/>
                <a:ea typeface="Cambria" panose="02040503050406030204" pitchFamily="18" charset="0"/>
              </a:rPr>
              <a:t>Database with information on 9 million parcels and 7 million constructions</a:t>
            </a:r>
          </a:p>
          <a:p>
            <a:endParaRPr lang="en-GB" sz="20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q"/>
            </a:pPr>
            <a:r>
              <a:rPr lang="en-GB" sz="2000" dirty="0">
                <a:latin typeface="Cambria" panose="02040503050406030204" pitchFamily="18" charset="0"/>
                <a:ea typeface="Cambria" panose="02040503050406030204" pitchFamily="18" charset="0"/>
              </a:rPr>
              <a:t>Buildings have a ‘construction code’</a:t>
            </a:r>
          </a:p>
          <a:p>
            <a:pPr lvl="1"/>
            <a:endParaRPr lang="en-GB" sz="2000" dirty="0">
              <a:ea typeface="Cambria" panose="02040503050406030204" pitchFamily="18" charset="0"/>
            </a:endParaRPr>
          </a:p>
          <a:p>
            <a:pPr lvl="1"/>
            <a:endParaRPr lang="en-GB" dirty="0">
              <a:latin typeface="Cambria" panose="02040503050406030204" pitchFamily="18" charset="0"/>
              <a:ea typeface="Cambria" panose="02040503050406030204" pitchFamily="18" charset="0"/>
            </a:endParaRPr>
          </a:p>
          <a:p>
            <a:endParaRPr lang="en-GB" dirty="0"/>
          </a:p>
        </p:txBody>
      </p:sp>
    </p:spTree>
    <p:extLst>
      <p:ext uri="{BB962C8B-B14F-4D97-AF65-F5344CB8AC3E}">
        <p14:creationId xmlns:p14="http://schemas.microsoft.com/office/powerpoint/2010/main" val="271526948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28470-8D77-4552-9E3C-8FDF6C80D1D1}"/>
              </a:ext>
            </a:extLst>
          </p:cNvPr>
          <p:cNvSpPr>
            <a:spLocks noGrp="1"/>
          </p:cNvSpPr>
          <p:nvPr>
            <p:ph type="title"/>
          </p:nvPr>
        </p:nvSpPr>
        <p:spPr/>
        <p:txBody>
          <a:bodyPr/>
          <a:lstStyle/>
          <a:p>
            <a:pPr algn="l"/>
            <a:r>
              <a:rPr lang="fr-BE" dirty="0"/>
              <a:t>Digital cadastral plan  - CADGIS</a:t>
            </a:r>
          </a:p>
        </p:txBody>
      </p:sp>
      <p:sp>
        <p:nvSpPr>
          <p:cNvPr id="3" name="Espace réservé du contenu 2">
            <a:extLst>
              <a:ext uri="{FF2B5EF4-FFF2-40B4-BE49-F238E27FC236}">
                <a16:creationId xmlns:a16="http://schemas.microsoft.com/office/drawing/2014/main" id="{074DB831-B76F-4AD7-B965-A61CCFE1FDE1}"/>
              </a:ext>
            </a:extLst>
          </p:cNvPr>
          <p:cNvSpPr>
            <a:spLocks noGrp="1"/>
          </p:cNvSpPr>
          <p:nvPr>
            <p:ph idx="1"/>
          </p:nvPr>
        </p:nvSpPr>
        <p:spPr/>
        <p:txBody>
          <a:bodyPr>
            <a:normAutofit/>
          </a:bodyPr>
          <a:lstStyle/>
          <a:p>
            <a:r>
              <a:rPr lang="en-GB" dirty="0">
                <a:latin typeface="Cambria" panose="02040503050406030204" pitchFamily="18" charset="0"/>
                <a:ea typeface="Cambria" panose="02040503050406030204" pitchFamily="18" charset="0"/>
              </a:rPr>
              <a:t>One continuous digital plan based on the digitalisation of tons of papers</a:t>
            </a:r>
          </a:p>
          <a:p>
            <a:r>
              <a:rPr lang="en-GB" dirty="0">
                <a:latin typeface="Cambria" panose="02040503050406030204" pitchFamily="18" charset="0"/>
                <a:ea typeface="Cambria" panose="02040503050406030204" pitchFamily="18" charset="0"/>
              </a:rPr>
              <a:t>An open data fiscal situation (1</a:t>
            </a:r>
            <a:r>
              <a:rPr lang="en-GB" baseline="30000" dirty="0">
                <a:latin typeface="Cambria" panose="02040503050406030204" pitchFamily="18" charset="0"/>
                <a:ea typeface="Cambria" panose="02040503050406030204" pitchFamily="18" charset="0"/>
              </a:rPr>
              <a:t>st</a:t>
            </a:r>
            <a:r>
              <a:rPr lang="en-GB" dirty="0">
                <a:latin typeface="Cambria" panose="02040503050406030204" pitchFamily="18" charset="0"/>
                <a:ea typeface="Cambria" panose="02040503050406030204" pitchFamily="18" charset="0"/>
              </a:rPr>
              <a:t> January)</a:t>
            </a:r>
          </a:p>
          <a:p>
            <a:r>
              <a:rPr lang="en-GB" dirty="0">
                <a:latin typeface="Cambria" panose="02040503050406030204" pitchFamily="18" charset="0"/>
                <a:ea typeface="Cambria" panose="02040503050406030204" pitchFamily="18" charset="0"/>
              </a:rPr>
              <a:t>One tool, many users &amp; many uses (from the citizen to the expert)</a:t>
            </a:r>
          </a:p>
          <a:p>
            <a:pPr lvl="1"/>
            <a:r>
              <a:rPr lang="en-GB" dirty="0">
                <a:latin typeface="Cambria" panose="02040503050406030204" pitchFamily="18" charset="0"/>
                <a:ea typeface="Cambria" panose="02040503050406030204" pitchFamily="18" charset="0"/>
              </a:rPr>
              <a:t>Ask an extract of the documentation</a:t>
            </a:r>
          </a:p>
          <a:p>
            <a:pPr lvl="1"/>
            <a:r>
              <a:rPr lang="en-GB" dirty="0">
                <a:latin typeface="Cambria" panose="02040503050406030204" pitchFamily="18" charset="0"/>
                <a:ea typeface="Cambria" panose="02040503050406030204" pitchFamily="18" charset="0"/>
              </a:rPr>
              <a:t>Divide a plot of land</a:t>
            </a:r>
          </a:p>
          <a:p>
            <a:pPr lvl="1"/>
            <a:r>
              <a:rPr lang="en-GB" dirty="0">
                <a:latin typeface="Cambria" panose="02040503050406030204" pitchFamily="18" charset="0"/>
                <a:ea typeface="Cambria" panose="02040503050406030204" pitchFamily="18" charset="0"/>
              </a:rPr>
              <a:t>Improve the quality of the plan</a:t>
            </a:r>
          </a:p>
          <a:p>
            <a:pPr lvl="1"/>
            <a:r>
              <a:rPr lang="en-GB" dirty="0">
                <a:latin typeface="Cambria" panose="02040503050406030204" pitchFamily="18" charset="0"/>
                <a:ea typeface="Cambria" panose="02040503050406030204" pitchFamily="18" charset="0"/>
              </a:rPr>
              <a:t>…</a:t>
            </a:r>
          </a:p>
          <a:p>
            <a:r>
              <a:rPr lang="en-GB" dirty="0">
                <a:latin typeface="Cambria" panose="02040503050406030204" pitchFamily="18" charset="0"/>
                <a:ea typeface="Cambria" panose="02040503050406030204" pitchFamily="18" charset="0"/>
              </a:rPr>
              <a:t>Integration of partner services</a:t>
            </a:r>
          </a:p>
          <a:p>
            <a:pPr lvl="1"/>
            <a:r>
              <a:rPr lang="en-GB" dirty="0">
                <a:latin typeface="Cambria" panose="02040503050406030204" pitchFamily="18" charset="0"/>
                <a:ea typeface="Cambria" panose="02040503050406030204" pitchFamily="18" charset="0"/>
              </a:rPr>
              <a:t>Buildings managed by the regions</a:t>
            </a:r>
          </a:p>
          <a:p>
            <a:pPr lvl="1"/>
            <a:r>
              <a:rPr lang="en-GB" dirty="0">
                <a:latin typeface="Cambria" panose="02040503050406030204" pitchFamily="18" charset="0"/>
                <a:ea typeface="Cambria" panose="02040503050406030204" pitchFamily="18" charset="0"/>
              </a:rPr>
              <a:t>…</a:t>
            </a:r>
          </a:p>
        </p:txBody>
      </p:sp>
      <p:pic>
        <p:nvPicPr>
          <p:cNvPr id="4" name="Image 3">
            <a:extLst>
              <a:ext uri="{FF2B5EF4-FFF2-40B4-BE49-F238E27FC236}">
                <a16:creationId xmlns:a16="http://schemas.microsoft.com/office/drawing/2014/main" id="{4D733573-2C43-4D20-A215-F36FBF20D7F5}"/>
              </a:ext>
            </a:extLst>
          </p:cNvPr>
          <p:cNvPicPr>
            <a:picLocks noChangeAspect="1"/>
          </p:cNvPicPr>
          <p:nvPr/>
        </p:nvPicPr>
        <p:blipFill rotWithShape="1">
          <a:blip r:embed="rId2"/>
          <a:srcRect l="-1185" t="9129" r="1185" b="-3773"/>
          <a:stretch/>
        </p:blipFill>
        <p:spPr>
          <a:xfrm>
            <a:off x="7556937" y="3389995"/>
            <a:ext cx="4099035" cy="3165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a:extLst>
              <a:ext uri="{FF2B5EF4-FFF2-40B4-BE49-F238E27FC236}">
                <a16:creationId xmlns:a16="http://schemas.microsoft.com/office/drawing/2014/main" id="{6AC0CE98-707D-458E-89BA-C8AC61AD67CB}"/>
              </a:ext>
            </a:extLst>
          </p:cNvPr>
          <p:cNvPicPr>
            <a:picLocks noChangeAspect="1"/>
          </p:cNvPicPr>
          <p:nvPr/>
        </p:nvPicPr>
        <p:blipFill>
          <a:blip r:embed="rId3"/>
          <a:stretch>
            <a:fillRect/>
          </a:stretch>
        </p:blipFill>
        <p:spPr>
          <a:xfrm>
            <a:off x="8198475" y="257625"/>
            <a:ext cx="3667125" cy="1171575"/>
          </a:xfrm>
          <a:prstGeom prst="rect">
            <a:avLst/>
          </a:prstGeom>
        </p:spPr>
      </p:pic>
    </p:spTree>
    <p:extLst>
      <p:ext uri="{BB962C8B-B14F-4D97-AF65-F5344CB8AC3E}">
        <p14:creationId xmlns:p14="http://schemas.microsoft.com/office/powerpoint/2010/main" val="426237551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28470-8D77-4552-9E3C-8FDF6C80D1D1}"/>
              </a:ext>
            </a:extLst>
          </p:cNvPr>
          <p:cNvSpPr>
            <a:spLocks noGrp="1"/>
          </p:cNvSpPr>
          <p:nvPr>
            <p:ph type="title"/>
          </p:nvPr>
        </p:nvSpPr>
        <p:spPr/>
        <p:txBody>
          <a:bodyPr/>
          <a:lstStyle/>
          <a:p>
            <a:pPr algn="l"/>
            <a:r>
              <a:rPr lang="fr-BE" dirty="0"/>
              <a:t>Digital cadastre - STIPAD</a:t>
            </a:r>
          </a:p>
        </p:txBody>
      </p:sp>
      <p:sp>
        <p:nvSpPr>
          <p:cNvPr id="3" name="Espace réservé du contenu 2">
            <a:extLst>
              <a:ext uri="{FF2B5EF4-FFF2-40B4-BE49-F238E27FC236}">
                <a16:creationId xmlns:a16="http://schemas.microsoft.com/office/drawing/2014/main" id="{074DB831-B76F-4AD7-B965-A61CCFE1FDE1}"/>
              </a:ext>
            </a:extLst>
          </p:cNvPr>
          <p:cNvSpPr>
            <a:spLocks noGrp="1"/>
          </p:cNvSpPr>
          <p:nvPr>
            <p:ph idx="1"/>
          </p:nvPr>
        </p:nvSpPr>
        <p:spPr/>
        <p:txBody>
          <a:bodyPr>
            <a:normAutofit/>
          </a:bodyPr>
          <a:lstStyle/>
          <a:p>
            <a:pPr marL="0" indent="0">
              <a:buNone/>
            </a:pPr>
            <a:r>
              <a:rPr lang="en-GB" dirty="0">
                <a:latin typeface="Cambria" panose="02040503050406030204" pitchFamily="18" charset="0"/>
                <a:ea typeface="Cambria" panose="02040503050406030204" pitchFamily="18" charset="0"/>
              </a:rPr>
              <a:t>A transversal platform between Cadastre and Legal Security</a:t>
            </a:r>
          </a:p>
          <a:p>
            <a:endParaRPr lang="en-GB" sz="1600" b="1" dirty="0">
              <a:latin typeface="Cambria" panose="02040503050406030204" pitchFamily="18" charset="0"/>
              <a:ea typeface="Cambria" panose="02040503050406030204" pitchFamily="18" charset="0"/>
            </a:endParaRPr>
          </a:p>
          <a:p>
            <a:r>
              <a:rPr lang="en-AU" dirty="0">
                <a:latin typeface="Cambria" panose="02040503050406030204" pitchFamily="18" charset="0"/>
                <a:ea typeface="Cambria" panose="02040503050406030204" pitchFamily="18" charset="0"/>
              </a:rPr>
              <a:t>Measurements and Assessments (Cadastre)</a:t>
            </a:r>
          </a:p>
          <a:p>
            <a:pPr lvl="1"/>
            <a:r>
              <a:rPr lang="en-AU" dirty="0">
                <a:latin typeface="Cambria" panose="02040503050406030204" pitchFamily="18" charset="0"/>
                <a:ea typeface="Cambria" panose="02040503050406030204" pitchFamily="18" charset="0"/>
              </a:rPr>
              <a:t>Defines, describes and valuates</a:t>
            </a:r>
          </a:p>
          <a:p>
            <a:pPr lvl="1"/>
            <a:endParaRPr lang="en-AU" dirty="0">
              <a:latin typeface="Cambria" panose="02040503050406030204" pitchFamily="18" charset="0"/>
              <a:ea typeface="Cambria" panose="02040503050406030204" pitchFamily="18" charset="0"/>
            </a:endParaRPr>
          </a:p>
          <a:p>
            <a:r>
              <a:rPr lang="en-AU" dirty="0">
                <a:latin typeface="Cambria" panose="02040503050406030204" pitchFamily="18" charset="0"/>
                <a:ea typeface="Cambria" panose="02040503050406030204" pitchFamily="18" charset="0"/>
              </a:rPr>
              <a:t>Legal Security</a:t>
            </a:r>
          </a:p>
          <a:p>
            <a:pPr lvl="1"/>
            <a:r>
              <a:rPr lang="en-AU" dirty="0">
                <a:latin typeface="Cambria" panose="02040503050406030204" pitchFamily="18" charset="0"/>
                <a:ea typeface="Cambria" panose="02040503050406030204" pitchFamily="18" charset="0"/>
              </a:rPr>
              <a:t>Identifies who owns a property as defined by M&amp;A and for which period</a:t>
            </a:r>
          </a:p>
          <a:p>
            <a:pPr lvl="1"/>
            <a:endParaRPr lang="en-AU" dirty="0">
              <a:latin typeface="Cambria" panose="02040503050406030204" pitchFamily="18" charset="0"/>
              <a:ea typeface="Cambria" panose="02040503050406030204" pitchFamily="18" charset="0"/>
            </a:endParaRPr>
          </a:p>
          <a:p>
            <a:pPr lvl="1"/>
            <a:endParaRPr lang="en-AU" dirty="0">
              <a:latin typeface="Cambria" panose="02040503050406030204" pitchFamily="18" charset="0"/>
              <a:ea typeface="Cambria" panose="02040503050406030204" pitchFamily="18" charset="0"/>
            </a:endParaRPr>
          </a:p>
          <a:p>
            <a:pPr marL="457200" lvl="1" indent="0">
              <a:buNone/>
            </a:pPr>
            <a:r>
              <a:rPr lang="en-AU" dirty="0">
                <a:latin typeface="Cambria" panose="02040503050406030204" pitchFamily="18" charset="0"/>
                <a:ea typeface="Cambria" panose="02040503050406030204" pitchFamily="18" charset="0"/>
                <a:sym typeface="Wingdings" panose="05000000000000000000" pitchFamily="2" charset="2"/>
              </a:rPr>
              <a:t> Working together to improve the citizen’s trust</a:t>
            </a:r>
            <a:endParaRPr lang="en-A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4018876"/>
      </p:ext>
    </p:extLst>
  </p:cSld>
  <p:clrMapOvr>
    <a:masterClrMapping/>
  </p:clrMapOvr>
  <p:transition spd="slow">
    <p:push dir="u"/>
  </p:transition>
</p:sld>
</file>

<file path=ppt/theme/theme1.xml><?xml version="1.0" encoding="utf-8"?>
<a:theme xmlns:a="http://schemas.openxmlformats.org/drawingml/2006/main" name="Marine">
  <a:themeElements>
    <a:clrScheme name="FINCHARTE">
      <a:dk1>
        <a:srgbClr val="6E6E6E"/>
      </a:dk1>
      <a:lt1>
        <a:srgbClr val="FFFFFF"/>
      </a:lt1>
      <a:dk2>
        <a:srgbClr val="F5384D"/>
      </a:dk2>
      <a:lt2>
        <a:srgbClr val="FDAF17"/>
      </a:lt2>
      <a:accent1>
        <a:srgbClr val="004EA2"/>
      </a:accent1>
      <a:accent2>
        <a:srgbClr val="75C3A5"/>
      </a:accent2>
      <a:accent3>
        <a:srgbClr val="00A4C9"/>
      </a:accent3>
      <a:accent4>
        <a:srgbClr val="E16E83"/>
      </a:accent4>
      <a:accent5>
        <a:srgbClr val="1F88CF"/>
      </a:accent5>
      <a:accent6>
        <a:srgbClr val="02C29F"/>
      </a:accent6>
      <a:hlink>
        <a:srgbClr val="1F89CE"/>
      </a:hlink>
      <a:folHlink>
        <a:srgbClr val="1F89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53791ac-9cb7-417c-a4b7-26b9d1e37411">
      <UserInfo>
        <DisplayName>Gael J-M. Declercq (MINFIN)</DisplayName>
        <AccountId>606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67EC2F1D024D459DDC46B36C3E0275" ma:contentTypeVersion="0" ma:contentTypeDescription="Create a new document." ma:contentTypeScope="" ma:versionID="1f9266eb5199917e345173ffba0c7231">
  <xsd:schema xmlns:xsd="http://www.w3.org/2001/XMLSchema" xmlns:xs="http://www.w3.org/2001/XMLSchema" xmlns:p="http://schemas.microsoft.com/office/2006/metadata/properties" xmlns:ns2="16d4a8a9-807a-47b1-96b0-20316e6a358f" xmlns:ns3="553791ac-9cb7-417c-a4b7-26b9d1e37411" targetNamespace="http://schemas.microsoft.com/office/2006/metadata/properties" ma:root="true" ma:fieldsID="a0d4714808df576deca11fc0a417d82d" ns2:_="" ns3:_="">
    <xsd:import namespace="16d4a8a9-807a-47b1-96b0-20316e6a358f"/>
    <xsd:import namespace="553791ac-9cb7-417c-a4b7-26b9d1e3741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d4a8a9-807a-47b1-96b0-20316e6a35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3791ac-9cb7-417c-a4b7-26b9d1e37411"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285998-DD3A-4860-B51F-2FB9110FBA20}">
  <ds:schemaRefs>
    <ds:schemaRef ds:uri="http://schemas.microsoft.com/office/infopath/2007/PartnerControls"/>
    <ds:schemaRef ds:uri="http://purl.org/dc/elements/1.1/"/>
    <ds:schemaRef ds:uri="http://schemas.microsoft.com/office/2006/metadata/properties"/>
    <ds:schemaRef ds:uri="16d4a8a9-807a-47b1-96b0-20316e6a358f"/>
    <ds:schemaRef ds:uri="http://purl.org/dc/terms/"/>
    <ds:schemaRef ds:uri="http://schemas.openxmlformats.org/package/2006/metadata/core-properties"/>
    <ds:schemaRef ds:uri="553791ac-9cb7-417c-a4b7-26b9d1e37411"/>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7985CFC7-054D-420F-9400-67445C31EC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d4a8a9-807a-47b1-96b0-20316e6a358f"/>
    <ds:schemaRef ds:uri="553791ac-9cb7-417c-a4b7-26b9d1e374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F3DE0D-9E49-4B49-B89D-418FBA1087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1433</Words>
  <Application>Microsoft Office PowerPoint</Application>
  <PresentationFormat>Widescreen</PresentationFormat>
  <Paragraphs>150</Paragraphs>
  <Slides>13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Titillium Lt</vt:lpstr>
      <vt:lpstr>Cambria</vt:lpstr>
      <vt:lpstr>Calibri</vt:lpstr>
      <vt:lpstr>Titillium</vt:lpstr>
      <vt:lpstr>Times New Roman</vt:lpstr>
      <vt:lpstr>Wingdings</vt:lpstr>
      <vt:lpstr>Marine</vt:lpstr>
      <vt:lpstr>The belgian cadastre    </vt:lpstr>
      <vt:lpstr>Belgian Cadastre: context</vt:lpstr>
      <vt:lpstr>Belgian Cadastre: context</vt:lpstr>
      <vt:lpstr>Belgian Cadastre: context</vt:lpstr>
      <vt:lpstr>Belgian Cadastre: context</vt:lpstr>
      <vt:lpstr>Belgian Cadastre: duties</vt:lpstr>
      <vt:lpstr>Property tax and cadastral income</vt:lpstr>
      <vt:lpstr>Digital cadastral plan  - CADGIS</vt:lpstr>
      <vt:lpstr>Digital cadastre - STIPAD</vt:lpstr>
      <vt:lpstr>Precadastration (since 2015)</vt:lpstr>
      <vt:lpstr>Precadastration </vt:lpstr>
      <vt:lpstr>Future challenges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Sofie A.J. Cool (MINFIN)</dc:creator>
  <cp:lastModifiedBy>Jolien Neckebroeck (MINFIN)</cp:lastModifiedBy>
  <cp:revision>54</cp:revision>
  <dcterms:created xsi:type="dcterms:W3CDTF">2018-02-07T10:10:03Z</dcterms:created>
  <dcterms:modified xsi:type="dcterms:W3CDTF">2018-11-19T22:11:58Z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0x0101009667EC2F1D024D459DDC46B36C3E0275</vt:lpwstr>
  </property>
</Properties>
</file>